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62" r:id="rId4"/>
    <p:sldId id="296" r:id="rId5"/>
    <p:sldId id="300" r:id="rId6"/>
    <p:sldId id="301" r:id="rId7"/>
    <p:sldId id="302" r:id="rId8"/>
    <p:sldId id="259" r:id="rId9"/>
    <p:sldId id="305" r:id="rId10"/>
    <p:sldId id="307" r:id="rId11"/>
    <p:sldId id="260" r:id="rId12"/>
    <p:sldId id="261" r:id="rId13"/>
    <p:sldId id="31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F00DA5B-CE02-472F-8F5D-12CE8DC8E57F}">
          <p14:sldIdLst>
            <p14:sldId id="257"/>
            <p14:sldId id="258"/>
            <p14:sldId id="262"/>
            <p14:sldId id="296"/>
            <p14:sldId id="300"/>
            <p14:sldId id="301"/>
            <p14:sldId id="302"/>
          </p14:sldIdLst>
        </p14:section>
        <p14:section name="Untitled Section" id="{AB43452A-C188-4EB8-8F9A-92C525E55B74}">
          <p14:sldIdLst>
            <p14:sldId id="259"/>
            <p14:sldId id="305"/>
            <p14:sldId id="307"/>
            <p14:sldId id="260"/>
            <p14:sldId id="261"/>
            <p14:sldId id="31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008000"/>
    <a:srgbClr val="A4DBF5"/>
    <a:srgbClr val="BC94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7EB2-2445-4F42-A675-CE3E4F2FFE95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6BFE8E-5080-4091-8FD4-438D196C5D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603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6BFE8E-5080-4091-8FD4-438D196C5DA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674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" Target="slide4.xml"/><Relationship Id="rId7" Type="http://schemas.openxmlformats.org/officeDocument/2006/relationships/slide" Target="slide7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slide" Target="slide5.xml"/><Relationship Id="rId10" Type="http://schemas.openxmlformats.org/officeDocument/2006/relationships/image" Target="../media/image10.jpeg"/><Relationship Id="rId4" Type="http://schemas.openxmlformats.org/officeDocument/2006/relationships/image" Target="../media/image7.jpeg"/><Relationship Id="rId9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14600" y="2148007"/>
            <a:ext cx="4114800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  <a:latin typeface=".VnArial" panose="020B7200000000000000" pitchFamily="34" charset="0"/>
              </a:rPr>
              <a:t>LUYỆN TẬP</a:t>
            </a:r>
          </a:p>
          <a:p>
            <a:pPr algn="ctr"/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1CCA550-CB74-407D-87FD-AA802FE0D1E2}"/>
              </a:ext>
            </a:extLst>
          </p:cNvPr>
          <p:cNvSpPr/>
          <p:nvPr/>
        </p:nvSpPr>
        <p:spPr>
          <a:xfrm>
            <a:off x="3516095" y="2809726"/>
            <a:ext cx="211180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(Trang 74)</a:t>
            </a:r>
            <a:endParaRPr lang="en-US" sz="2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5527E5-142D-4B84-A3CA-A39794F23F0C}"/>
              </a:ext>
            </a:extLst>
          </p:cNvPr>
          <p:cNvSpPr/>
          <p:nvPr/>
        </p:nvSpPr>
        <p:spPr>
          <a:xfrm>
            <a:off x="3962400" y="1524000"/>
            <a:ext cx="1074974" cy="6463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0" u="sng" cap="none" spc="0" dirty="0" err="1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Toán</a:t>
            </a:r>
            <a:endParaRPr lang="en-US" sz="3600" b="0" u="sng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FF2D428-B963-4553-BC70-4D79689AA9AA}"/>
              </a:ext>
            </a:extLst>
          </p:cNvPr>
          <p:cNvSpPr txBox="1">
            <a:spLocks/>
          </p:cNvSpPr>
          <p:nvPr/>
        </p:nvSpPr>
        <p:spPr>
          <a:xfrm>
            <a:off x="2895602" y="3276600"/>
            <a:ext cx="3722903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4B11894-1619-4872-9883-09BB868EF7BB}"/>
              </a:ext>
            </a:extLst>
          </p:cNvPr>
          <p:cNvSpPr txBox="1">
            <a:spLocks/>
          </p:cNvSpPr>
          <p:nvPr/>
        </p:nvSpPr>
        <p:spPr>
          <a:xfrm>
            <a:off x="2895601" y="3962400"/>
            <a:ext cx="3722905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2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499BF347-1291-418D-A578-3A9C631078C5}"/>
              </a:ext>
            </a:extLst>
          </p:cNvPr>
          <p:cNvSpPr txBox="1">
            <a:spLocks/>
          </p:cNvSpPr>
          <p:nvPr/>
        </p:nvSpPr>
        <p:spPr>
          <a:xfrm>
            <a:off x="2895600" y="4648200"/>
            <a:ext cx="3722905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tốc</a:t>
            </a:r>
            <a:endParaRPr lang="en-US" sz="28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A40883D9-4755-4210-9611-A14EC2153222}"/>
              </a:ext>
            </a:extLst>
          </p:cNvPr>
          <p:cNvSpPr txBox="1">
            <a:spLocks/>
          </p:cNvSpPr>
          <p:nvPr/>
        </p:nvSpPr>
        <p:spPr>
          <a:xfrm>
            <a:off x="2906495" y="5347063"/>
            <a:ext cx="3722905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đích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89275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  <p:bldP spid="13" grpId="0" animBg="1"/>
      <p:bldP spid="1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56" name="Group 44"/>
          <p:cNvGrpSpPr>
            <a:grpSpLocks/>
          </p:cNvGrpSpPr>
          <p:nvPr/>
        </p:nvGrpSpPr>
        <p:grpSpPr bwMode="auto">
          <a:xfrm>
            <a:off x="1272779" y="2375296"/>
            <a:ext cx="1568053" cy="2572196"/>
            <a:chOff x="527" y="2262"/>
            <a:chExt cx="766" cy="1146"/>
          </a:xfrm>
        </p:grpSpPr>
        <p:grpSp>
          <p:nvGrpSpPr>
            <p:cNvPr id="35858" name="Group 45"/>
            <p:cNvGrpSpPr>
              <a:grpSpLocks/>
            </p:cNvGrpSpPr>
            <p:nvPr/>
          </p:nvGrpSpPr>
          <p:grpSpPr bwMode="auto">
            <a:xfrm>
              <a:off x="527" y="2262"/>
              <a:ext cx="766" cy="782"/>
              <a:chOff x="386" y="1632"/>
              <a:chExt cx="766" cy="782"/>
            </a:xfrm>
          </p:grpSpPr>
          <p:sp>
            <p:nvSpPr>
              <p:cNvPr id="35860" name="Text Box 46"/>
              <p:cNvSpPr txBox="1">
                <a:spLocks noChangeArrowheads="1"/>
              </p:cNvSpPr>
              <p:nvPr/>
            </p:nvSpPr>
            <p:spPr bwMode="auto">
              <a:xfrm>
                <a:off x="624" y="1632"/>
                <a:ext cx="528" cy="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38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  9</a:t>
                </a:r>
              </a:p>
            </p:txBody>
          </p:sp>
          <p:sp>
            <p:nvSpPr>
              <p:cNvPr id="37913" name="Line 47"/>
              <p:cNvSpPr>
                <a:spLocks noChangeShapeType="1"/>
              </p:cNvSpPr>
              <p:nvPr/>
            </p:nvSpPr>
            <p:spPr bwMode="auto">
              <a:xfrm>
                <a:off x="511" y="2330"/>
                <a:ext cx="52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  <p:sp>
            <p:nvSpPr>
              <p:cNvPr id="35862" name="Text Box 48"/>
              <p:cNvSpPr txBox="1">
                <a:spLocks noChangeArrowheads="1"/>
              </p:cNvSpPr>
              <p:nvPr/>
            </p:nvSpPr>
            <p:spPr bwMode="auto">
              <a:xfrm>
                <a:off x="386" y="1711"/>
                <a:ext cx="288" cy="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72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</p:grpSp>
        <p:sp>
          <p:nvSpPr>
            <p:cNvPr id="35859" name="Text Box 49"/>
            <p:cNvSpPr txBox="1">
              <a:spLocks noChangeArrowheads="1"/>
            </p:cNvSpPr>
            <p:nvPr/>
          </p:nvSpPr>
          <p:spPr bwMode="auto">
            <a:xfrm>
              <a:off x="757" y="2955"/>
              <a:ext cx="528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0420" name="Text Box 50"/>
          <p:cNvSpPr txBox="1">
            <a:spLocks noChangeArrowheads="1"/>
          </p:cNvSpPr>
          <p:nvPr/>
        </p:nvSpPr>
        <p:spPr bwMode="auto">
          <a:xfrm>
            <a:off x="0" y="1752600"/>
            <a:ext cx="74973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2. </a:t>
            </a:r>
            <a:r>
              <a:rPr lang="en-US" altLang="en-US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Tính</a:t>
            </a:r>
            <a:endParaRPr lang="en-US" altLang="en-US" b="1" dirty="0">
              <a:solidFill>
                <a:srgbClr val="3333CC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38964" name="Group 52"/>
          <p:cNvGrpSpPr>
            <a:grpSpLocks/>
          </p:cNvGrpSpPr>
          <p:nvPr/>
        </p:nvGrpSpPr>
        <p:grpSpPr bwMode="auto">
          <a:xfrm>
            <a:off x="4038600" y="2286000"/>
            <a:ext cx="1468041" cy="2693194"/>
            <a:chOff x="440" y="2262"/>
            <a:chExt cx="1233" cy="2133"/>
          </a:xfrm>
        </p:grpSpPr>
        <p:grpSp>
          <p:nvGrpSpPr>
            <p:cNvPr id="35853" name="Group 53"/>
            <p:cNvGrpSpPr>
              <a:grpSpLocks/>
            </p:cNvGrpSpPr>
            <p:nvPr/>
          </p:nvGrpSpPr>
          <p:grpSpPr bwMode="auto">
            <a:xfrm>
              <a:off x="440" y="2262"/>
              <a:ext cx="1233" cy="1473"/>
              <a:chOff x="299" y="1632"/>
              <a:chExt cx="1233" cy="1473"/>
            </a:xfrm>
          </p:grpSpPr>
          <p:sp>
            <p:nvSpPr>
              <p:cNvPr id="35855" name="Text Box 54"/>
              <p:cNvSpPr txBox="1">
                <a:spLocks noChangeArrowheads="1"/>
              </p:cNvSpPr>
              <p:nvPr/>
            </p:nvSpPr>
            <p:spPr bwMode="auto">
              <a:xfrm>
                <a:off x="498" y="1632"/>
                <a:ext cx="1034" cy="14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64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27</a:t>
                </a:r>
              </a:p>
            </p:txBody>
          </p:sp>
          <p:sp>
            <p:nvSpPr>
              <p:cNvPr id="37908" name="Line 55"/>
              <p:cNvSpPr>
                <a:spLocks noChangeShapeType="1"/>
              </p:cNvSpPr>
              <p:nvPr/>
            </p:nvSpPr>
            <p:spPr bwMode="auto">
              <a:xfrm>
                <a:off x="498" y="2953"/>
                <a:ext cx="726" cy="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  <p:sp>
            <p:nvSpPr>
              <p:cNvPr id="35857" name="Text Box 56"/>
              <p:cNvSpPr txBox="1">
                <a:spLocks noChangeArrowheads="1"/>
              </p:cNvSpPr>
              <p:nvPr/>
            </p:nvSpPr>
            <p:spPr bwMode="auto">
              <a:xfrm>
                <a:off x="299" y="1867"/>
                <a:ext cx="288" cy="10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72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</p:grpSp>
        <p:sp>
          <p:nvSpPr>
            <p:cNvPr id="35854" name="Text Box 57"/>
            <p:cNvSpPr txBox="1">
              <a:spLocks noChangeArrowheads="1"/>
            </p:cNvSpPr>
            <p:nvPr/>
          </p:nvSpPr>
          <p:spPr bwMode="auto">
            <a:xfrm>
              <a:off x="640" y="3542"/>
              <a:ext cx="992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8970" name="Group 58"/>
          <p:cNvGrpSpPr>
            <a:grpSpLocks/>
          </p:cNvGrpSpPr>
          <p:nvPr/>
        </p:nvGrpSpPr>
        <p:grpSpPr bwMode="auto">
          <a:xfrm>
            <a:off x="6781800" y="2362200"/>
            <a:ext cx="1584367" cy="2511147"/>
            <a:chOff x="641" y="2204"/>
            <a:chExt cx="1478" cy="1190"/>
          </a:xfrm>
        </p:grpSpPr>
        <p:grpSp>
          <p:nvGrpSpPr>
            <p:cNvPr id="35848" name="Group 59"/>
            <p:cNvGrpSpPr>
              <a:grpSpLocks/>
            </p:cNvGrpSpPr>
            <p:nvPr/>
          </p:nvGrpSpPr>
          <p:grpSpPr bwMode="auto">
            <a:xfrm>
              <a:off x="641" y="2204"/>
              <a:ext cx="1478" cy="831"/>
              <a:chOff x="500" y="1574"/>
              <a:chExt cx="1478" cy="831"/>
            </a:xfrm>
          </p:grpSpPr>
          <p:sp>
            <p:nvSpPr>
              <p:cNvPr id="35850" name="Text Box 60"/>
              <p:cNvSpPr txBox="1">
                <a:spLocks noChangeArrowheads="1"/>
              </p:cNvSpPr>
              <p:nvPr/>
            </p:nvSpPr>
            <p:spPr bwMode="auto">
              <a:xfrm>
                <a:off x="618" y="1574"/>
                <a:ext cx="1360" cy="8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80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23</a:t>
                </a:r>
              </a:p>
            </p:txBody>
          </p:sp>
          <p:sp>
            <p:nvSpPr>
              <p:cNvPr id="37903" name="Line 61"/>
              <p:cNvSpPr>
                <a:spLocks noChangeShapeType="1"/>
              </p:cNvSpPr>
              <p:nvPr/>
            </p:nvSpPr>
            <p:spPr bwMode="auto">
              <a:xfrm flipV="1">
                <a:off x="500" y="2368"/>
                <a:ext cx="987" cy="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</p:grpSp>
        <p:sp>
          <p:nvSpPr>
            <p:cNvPr id="35849" name="Text Box 63"/>
            <p:cNvSpPr txBox="1">
              <a:spLocks noChangeArrowheads="1"/>
            </p:cNvSpPr>
            <p:nvPr/>
          </p:nvSpPr>
          <p:spPr bwMode="auto">
            <a:xfrm>
              <a:off x="768" y="2956"/>
              <a:ext cx="1115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54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705024" y="3930733"/>
            <a:ext cx="1030981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70707" y="4020012"/>
            <a:ext cx="1030981" cy="838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795326" y="4077666"/>
            <a:ext cx="1030981" cy="838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57</a:t>
            </a:r>
          </a:p>
        </p:txBody>
      </p:sp>
      <p:sp>
        <p:nvSpPr>
          <p:cNvPr id="3" name="Rectangle 2"/>
          <p:cNvSpPr/>
          <p:nvPr/>
        </p:nvSpPr>
        <p:spPr>
          <a:xfrm>
            <a:off x="6705600" y="3352800"/>
            <a:ext cx="228600" cy="45719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669A6AE-1CEE-4086-B853-5AA2BF0294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4641006"/>
            <a:ext cx="1981200" cy="22169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55E91C0-DD43-43AC-898E-442483F28A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7750"/>
            <a:ext cx="2209800" cy="242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58198437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/>
      <p:bldP spid="2" grpId="0"/>
      <p:bldP spid="24" grpId="0" animBg="1"/>
      <p:bldP spid="25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1627" y="3682425"/>
            <a:ext cx="24785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32 – x = 18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638800" y="3733800"/>
            <a:ext cx="22990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 – x = 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62571" y="4177145"/>
            <a:ext cx="21595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32 – 18 </a:t>
            </a:r>
          </a:p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14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84882" y="4207737"/>
            <a:ext cx="195758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20 – 2 </a:t>
            </a:r>
          </a:p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x = 18</a:t>
            </a:r>
          </a:p>
        </p:txBody>
      </p:sp>
      <p:sp>
        <p:nvSpPr>
          <p:cNvPr id="12" name="Up Ribbon 26">
            <a:extLst>
              <a:ext uri="{FF2B5EF4-FFF2-40B4-BE49-F238E27FC236}">
                <a16:creationId xmlns:a16="http://schemas.microsoft.com/office/drawing/2014/main" id="{BB593F09-BD2D-404B-AC7A-7A56A13C56BD}"/>
              </a:ext>
            </a:extLst>
          </p:cNvPr>
          <p:cNvSpPr/>
          <p:nvPr/>
        </p:nvSpPr>
        <p:spPr>
          <a:xfrm>
            <a:off x="2070292" y="548961"/>
            <a:ext cx="5003415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đích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50"/>
          <p:cNvSpPr txBox="1">
            <a:spLocks noChangeArrowheads="1"/>
          </p:cNvSpPr>
          <p:nvPr/>
        </p:nvSpPr>
        <p:spPr bwMode="auto">
          <a:xfrm>
            <a:off x="0" y="2438400"/>
            <a:ext cx="74973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3. </a:t>
            </a:r>
            <a:r>
              <a:rPr lang="en-US" altLang="en-US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Tìm</a:t>
            </a:r>
            <a:r>
              <a:rPr lang="en-US" altLang="en-US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x</a:t>
            </a:r>
          </a:p>
        </p:txBody>
      </p:sp>
    </p:spTree>
    <p:extLst>
      <p:ext uri="{BB962C8B-B14F-4D97-AF65-F5344CB8AC3E}">
        <p14:creationId xmlns:p14="http://schemas.microsoft.com/office/powerpoint/2010/main" val="253731369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3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2743200" y="1981200"/>
            <a:ext cx="3657600" cy="609600"/>
          </a:xfrm>
          <a:prstGeom prst="rect">
            <a:avLst/>
          </a:prstGeom>
          <a:gradFill flip="none" rotWithShape="1">
            <a:gsLst>
              <a:gs pos="0">
                <a:srgbClr val="A4DBF5">
                  <a:shade val="30000"/>
                  <a:satMod val="115000"/>
                </a:srgbClr>
              </a:gs>
              <a:gs pos="50000">
                <a:srgbClr val="A4DBF5">
                  <a:shade val="67500"/>
                  <a:satMod val="115000"/>
                </a:srgbClr>
              </a:gs>
              <a:gs pos="100000">
                <a:srgbClr val="A4DBF5">
                  <a:shade val="100000"/>
                  <a:satMod val="115000"/>
                </a:srgbClr>
              </a:gs>
            </a:gsLst>
            <a:lin ang="54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Củng</a:t>
            </a:r>
            <a:r>
              <a:rPr lang="en-US" sz="36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cố</a:t>
            </a:r>
            <a:endParaRPr lang="en-US" sz="3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6749687E-2D57-4590-8A1D-E37EBB750A81}"/>
              </a:ext>
            </a:extLst>
          </p:cNvPr>
          <p:cNvSpPr txBox="1"/>
          <p:nvPr/>
        </p:nvSpPr>
        <p:spPr>
          <a:xfrm>
            <a:off x="829587" y="3288646"/>
            <a:ext cx="2060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36 – x = 18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2039C4-152A-44CB-9073-00851391793A}"/>
              </a:ext>
            </a:extLst>
          </p:cNvPr>
          <p:cNvSpPr txBox="1"/>
          <p:nvPr/>
        </p:nvSpPr>
        <p:spPr>
          <a:xfrm>
            <a:off x="0" y="2590800"/>
            <a:ext cx="15055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x: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DA9C4B2-528F-4F4D-BD9B-21F2E0DC632A}"/>
              </a:ext>
            </a:extLst>
          </p:cNvPr>
          <p:cNvSpPr txBox="1"/>
          <p:nvPr/>
        </p:nvSpPr>
        <p:spPr>
          <a:xfrm>
            <a:off x="917179" y="3963665"/>
            <a:ext cx="1843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x = 48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93F303-DDF5-4FE3-ADF1-3F02013F5A80}"/>
              </a:ext>
            </a:extLst>
          </p:cNvPr>
          <p:cNvSpPr txBox="1"/>
          <p:nvPr/>
        </p:nvSpPr>
        <p:spPr>
          <a:xfrm>
            <a:off x="917179" y="4669605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x = 18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3F002FB-E651-429D-B48E-FB85C87F0BB5}"/>
              </a:ext>
            </a:extLst>
          </p:cNvPr>
          <p:cNvSpPr txBox="1"/>
          <p:nvPr/>
        </p:nvSpPr>
        <p:spPr>
          <a:xfrm>
            <a:off x="912824" y="5356839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x = 72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587BA48-BCED-4782-A460-61E234CF28E0}"/>
              </a:ext>
            </a:extLst>
          </p:cNvPr>
          <p:cNvSpPr txBox="1"/>
          <p:nvPr/>
        </p:nvSpPr>
        <p:spPr>
          <a:xfrm>
            <a:off x="3526848" y="3276600"/>
            <a:ext cx="22653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 – x = 15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37B1C4-6D80-4603-A2A8-0AC3DE98A5C6}"/>
              </a:ext>
            </a:extLst>
          </p:cNvPr>
          <p:cNvSpPr txBox="1"/>
          <p:nvPr/>
        </p:nvSpPr>
        <p:spPr>
          <a:xfrm>
            <a:off x="3588534" y="3963578"/>
            <a:ext cx="20489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x = 103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47BC790-E8B0-4CB4-B4BC-F6D0F72576F3}"/>
              </a:ext>
            </a:extLst>
          </p:cNvPr>
          <p:cNvSpPr txBox="1"/>
          <p:nvPr/>
        </p:nvSpPr>
        <p:spPr>
          <a:xfrm>
            <a:off x="3588534" y="4669518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x = 85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4D4C60A-AAED-4A00-924A-F762201697F6}"/>
              </a:ext>
            </a:extLst>
          </p:cNvPr>
          <p:cNvSpPr txBox="1"/>
          <p:nvPr/>
        </p:nvSpPr>
        <p:spPr>
          <a:xfrm>
            <a:off x="3584179" y="5356752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x = 87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29050DF-0B44-4BA5-AF67-149115C90608}"/>
              </a:ext>
            </a:extLst>
          </p:cNvPr>
          <p:cNvSpPr txBox="1"/>
          <p:nvPr/>
        </p:nvSpPr>
        <p:spPr>
          <a:xfrm>
            <a:off x="6400800" y="3276600"/>
            <a:ext cx="20601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 – x = 19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DD7E45-35CE-4D44-A9AC-8565D70A2944}"/>
              </a:ext>
            </a:extLst>
          </p:cNvPr>
          <p:cNvSpPr txBox="1"/>
          <p:nvPr/>
        </p:nvSpPr>
        <p:spPr>
          <a:xfrm>
            <a:off x="6462486" y="3963578"/>
            <a:ext cx="18437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A. x = 18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8B168E-2A2B-4B30-87E8-9EA5A5C351A5}"/>
              </a:ext>
            </a:extLst>
          </p:cNvPr>
          <p:cNvSpPr txBox="1"/>
          <p:nvPr/>
        </p:nvSpPr>
        <p:spPr>
          <a:xfrm>
            <a:off x="6462486" y="4669518"/>
            <a:ext cx="1821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B. x = 28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7BBAE1B-841C-459C-AF7E-A0095AE5A1B6}"/>
              </a:ext>
            </a:extLst>
          </p:cNvPr>
          <p:cNvSpPr txBox="1"/>
          <p:nvPr/>
        </p:nvSpPr>
        <p:spPr>
          <a:xfrm>
            <a:off x="6458131" y="5356752"/>
            <a:ext cx="17411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C. x = 87</a:t>
            </a:r>
          </a:p>
        </p:txBody>
      </p:sp>
    </p:spTree>
    <p:extLst>
      <p:ext uri="{BB962C8B-B14F-4D97-AF65-F5344CB8AC3E}">
        <p14:creationId xmlns:p14="http://schemas.microsoft.com/office/powerpoint/2010/main" val="1794998066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92D050"/>
                                      </p:to>
                                    </p:animClr>
                                    <p:set>
                                      <p:cBhvr>
                                        <p:cTn id="3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8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12" grpId="0"/>
      <p:bldP spid="13" grpId="0"/>
      <p:bldP spid="14" grpId="0"/>
      <p:bldP spid="16" grpId="0"/>
      <p:bldP spid="24" grpId="0"/>
      <p:bldP spid="25" grpId="0"/>
      <p:bldP spid="17" grpId="0"/>
      <p:bldP spid="18" grpId="0"/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8"/>
          <p:cNvSpPr txBox="1">
            <a:spLocks noChangeArrowheads="1"/>
          </p:cNvSpPr>
          <p:nvPr/>
        </p:nvSpPr>
        <p:spPr bwMode="auto">
          <a:xfrm>
            <a:off x="4114800" y="1828800"/>
            <a:ext cx="50292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30000"/>
              </a:spcBef>
            </a:pPr>
            <a:r>
              <a:rPr lang="en-US" altLang="en-US" sz="5400" b="1" i="1">
                <a:solidFill>
                  <a:srgbClr val="FF0066"/>
                </a:solidFill>
                <a:latin typeface="Times New Roman" pitchFamily="18" charset="0"/>
              </a:rPr>
              <a:t>Chúc các em chăm ngoan, học tốt!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6200" y="304800"/>
            <a:ext cx="4913313" cy="6181725"/>
            <a:chOff x="672" y="177"/>
            <a:chExt cx="3095" cy="3894"/>
          </a:xfrm>
        </p:grpSpPr>
        <p:sp>
          <p:nvSpPr>
            <p:cNvPr id="10244" name="Freeform 11"/>
            <p:cNvSpPr>
              <a:spLocks/>
            </p:cNvSpPr>
            <p:nvPr/>
          </p:nvSpPr>
          <p:spPr bwMode="auto">
            <a:xfrm>
              <a:off x="1043" y="3206"/>
              <a:ext cx="912" cy="819"/>
            </a:xfrm>
            <a:custGeom>
              <a:avLst/>
              <a:gdLst>
                <a:gd name="T0" fmla="*/ 320 w 912"/>
                <a:gd name="T1" fmla="*/ 710 h 819"/>
                <a:gd name="T2" fmla="*/ 189 w 912"/>
                <a:gd name="T3" fmla="*/ 608 h 819"/>
                <a:gd name="T4" fmla="*/ 112 w 912"/>
                <a:gd name="T5" fmla="*/ 384 h 819"/>
                <a:gd name="T6" fmla="*/ 77 w 912"/>
                <a:gd name="T7" fmla="*/ 355 h 819"/>
                <a:gd name="T8" fmla="*/ 27 w 912"/>
                <a:gd name="T9" fmla="*/ 190 h 819"/>
                <a:gd name="T10" fmla="*/ 0 w 912"/>
                <a:gd name="T11" fmla="*/ 99 h 819"/>
                <a:gd name="T12" fmla="*/ 8 w 912"/>
                <a:gd name="T13" fmla="*/ 67 h 819"/>
                <a:gd name="T14" fmla="*/ 16 w 912"/>
                <a:gd name="T15" fmla="*/ 22 h 819"/>
                <a:gd name="T16" fmla="*/ 56 w 912"/>
                <a:gd name="T17" fmla="*/ 0 h 819"/>
                <a:gd name="T18" fmla="*/ 136 w 912"/>
                <a:gd name="T19" fmla="*/ 48 h 819"/>
                <a:gd name="T20" fmla="*/ 229 w 912"/>
                <a:gd name="T21" fmla="*/ 62 h 819"/>
                <a:gd name="T22" fmla="*/ 363 w 912"/>
                <a:gd name="T23" fmla="*/ 75 h 819"/>
                <a:gd name="T24" fmla="*/ 485 w 912"/>
                <a:gd name="T25" fmla="*/ 46 h 819"/>
                <a:gd name="T26" fmla="*/ 515 w 912"/>
                <a:gd name="T27" fmla="*/ 72 h 819"/>
                <a:gd name="T28" fmla="*/ 582 w 912"/>
                <a:gd name="T29" fmla="*/ 216 h 819"/>
                <a:gd name="T30" fmla="*/ 675 w 912"/>
                <a:gd name="T31" fmla="*/ 286 h 819"/>
                <a:gd name="T32" fmla="*/ 720 w 912"/>
                <a:gd name="T33" fmla="*/ 288 h 819"/>
                <a:gd name="T34" fmla="*/ 838 w 912"/>
                <a:gd name="T35" fmla="*/ 446 h 819"/>
                <a:gd name="T36" fmla="*/ 912 w 912"/>
                <a:gd name="T37" fmla="*/ 643 h 819"/>
                <a:gd name="T38" fmla="*/ 859 w 912"/>
                <a:gd name="T39" fmla="*/ 659 h 819"/>
                <a:gd name="T40" fmla="*/ 880 w 912"/>
                <a:gd name="T41" fmla="*/ 723 h 819"/>
                <a:gd name="T42" fmla="*/ 776 w 912"/>
                <a:gd name="T43" fmla="*/ 763 h 819"/>
                <a:gd name="T44" fmla="*/ 776 w 912"/>
                <a:gd name="T45" fmla="*/ 806 h 819"/>
                <a:gd name="T46" fmla="*/ 528 w 912"/>
                <a:gd name="T47" fmla="*/ 782 h 819"/>
                <a:gd name="T48" fmla="*/ 525 w 912"/>
                <a:gd name="T49" fmla="*/ 819 h 819"/>
                <a:gd name="T50" fmla="*/ 392 w 912"/>
                <a:gd name="T51" fmla="*/ 614 h 819"/>
                <a:gd name="T52" fmla="*/ 328 w 912"/>
                <a:gd name="T53" fmla="*/ 630 h 819"/>
                <a:gd name="T54" fmla="*/ 331 w 912"/>
                <a:gd name="T55" fmla="*/ 662 h 819"/>
                <a:gd name="T56" fmla="*/ 288 w 912"/>
                <a:gd name="T57" fmla="*/ 654 h 819"/>
                <a:gd name="T58" fmla="*/ 320 w 912"/>
                <a:gd name="T59" fmla="*/ 710 h 8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12"/>
                <a:gd name="T91" fmla="*/ 0 h 819"/>
                <a:gd name="T92" fmla="*/ 912 w 912"/>
                <a:gd name="T93" fmla="*/ 819 h 81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12" h="819">
                  <a:moveTo>
                    <a:pt x="320" y="710"/>
                  </a:moveTo>
                  <a:lnTo>
                    <a:pt x="189" y="608"/>
                  </a:lnTo>
                  <a:lnTo>
                    <a:pt x="112" y="384"/>
                  </a:lnTo>
                  <a:lnTo>
                    <a:pt x="77" y="355"/>
                  </a:lnTo>
                  <a:lnTo>
                    <a:pt x="27" y="190"/>
                  </a:lnTo>
                  <a:lnTo>
                    <a:pt x="0" y="99"/>
                  </a:lnTo>
                  <a:lnTo>
                    <a:pt x="8" y="67"/>
                  </a:lnTo>
                  <a:lnTo>
                    <a:pt x="16" y="22"/>
                  </a:lnTo>
                  <a:lnTo>
                    <a:pt x="56" y="0"/>
                  </a:lnTo>
                  <a:lnTo>
                    <a:pt x="136" y="48"/>
                  </a:lnTo>
                  <a:lnTo>
                    <a:pt x="229" y="62"/>
                  </a:lnTo>
                  <a:lnTo>
                    <a:pt x="363" y="75"/>
                  </a:lnTo>
                  <a:lnTo>
                    <a:pt x="485" y="46"/>
                  </a:lnTo>
                  <a:lnTo>
                    <a:pt x="515" y="72"/>
                  </a:lnTo>
                  <a:lnTo>
                    <a:pt x="582" y="216"/>
                  </a:lnTo>
                  <a:lnTo>
                    <a:pt x="675" y="286"/>
                  </a:lnTo>
                  <a:lnTo>
                    <a:pt x="720" y="288"/>
                  </a:lnTo>
                  <a:lnTo>
                    <a:pt x="838" y="446"/>
                  </a:lnTo>
                  <a:lnTo>
                    <a:pt x="912" y="643"/>
                  </a:lnTo>
                  <a:lnTo>
                    <a:pt x="859" y="659"/>
                  </a:lnTo>
                  <a:lnTo>
                    <a:pt x="880" y="723"/>
                  </a:lnTo>
                  <a:lnTo>
                    <a:pt x="776" y="763"/>
                  </a:lnTo>
                  <a:lnTo>
                    <a:pt x="776" y="806"/>
                  </a:lnTo>
                  <a:lnTo>
                    <a:pt x="528" y="782"/>
                  </a:lnTo>
                  <a:lnTo>
                    <a:pt x="525" y="819"/>
                  </a:lnTo>
                  <a:lnTo>
                    <a:pt x="392" y="614"/>
                  </a:lnTo>
                  <a:lnTo>
                    <a:pt x="328" y="630"/>
                  </a:lnTo>
                  <a:lnTo>
                    <a:pt x="331" y="662"/>
                  </a:lnTo>
                  <a:lnTo>
                    <a:pt x="288" y="654"/>
                  </a:lnTo>
                  <a:lnTo>
                    <a:pt x="320" y="710"/>
                  </a:lnTo>
                  <a:close/>
                </a:path>
              </a:pathLst>
            </a:custGeom>
            <a:solidFill>
              <a:srgbClr val="99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5" name="Freeform 12"/>
            <p:cNvSpPr>
              <a:spLocks/>
            </p:cNvSpPr>
            <p:nvPr/>
          </p:nvSpPr>
          <p:spPr bwMode="auto">
            <a:xfrm>
              <a:off x="1043" y="3206"/>
              <a:ext cx="912" cy="819"/>
            </a:xfrm>
            <a:custGeom>
              <a:avLst/>
              <a:gdLst>
                <a:gd name="T0" fmla="*/ 320 w 912"/>
                <a:gd name="T1" fmla="*/ 707 h 819"/>
                <a:gd name="T2" fmla="*/ 189 w 912"/>
                <a:gd name="T3" fmla="*/ 608 h 819"/>
                <a:gd name="T4" fmla="*/ 112 w 912"/>
                <a:gd name="T5" fmla="*/ 384 h 819"/>
                <a:gd name="T6" fmla="*/ 77 w 912"/>
                <a:gd name="T7" fmla="*/ 355 h 819"/>
                <a:gd name="T8" fmla="*/ 27 w 912"/>
                <a:gd name="T9" fmla="*/ 190 h 819"/>
                <a:gd name="T10" fmla="*/ 0 w 912"/>
                <a:gd name="T11" fmla="*/ 99 h 819"/>
                <a:gd name="T12" fmla="*/ 8 w 912"/>
                <a:gd name="T13" fmla="*/ 67 h 819"/>
                <a:gd name="T14" fmla="*/ 16 w 912"/>
                <a:gd name="T15" fmla="*/ 22 h 819"/>
                <a:gd name="T16" fmla="*/ 56 w 912"/>
                <a:gd name="T17" fmla="*/ 0 h 819"/>
                <a:gd name="T18" fmla="*/ 136 w 912"/>
                <a:gd name="T19" fmla="*/ 48 h 819"/>
                <a:gd name="T20" fmla="*/ 229 w 912"/>
                <a:gd name="T21" fmla="*/ 62 h 819"/>
                <a:gd name="T22" fmla="*/ 360 w 912"/>
                <a:gd name="T23" fmla="*/ 75 h 819"/>
                <a:gd name="T24" fmla="*/ 485 w 912"/>
                <a:gd name="T25" fmla="*/ 46 h 819"/>
                <a:gd name="T26" fmla="*/ 515 w 912"/>
                <a:gd name="T27" fmla="*/ 72 h 819"/>
                <a:gd name="T28" fmla="*/ 582 w 912"/>
                <a:gd name="T29" fmla="*/ 216 h 819"/>
                <a:gd name="T30" fmla="*/ 675 w 912"/>
                <a:gd name="T31" fmla="*/ 283 h 819"/>
                <a:gd name="T32" fmla="*/ 720 w 912"/>
                <a:gd name="T33" fmla="*/ 288 h 819"/>
                <a:gd name="T34" fmla="*/ 835 w 912"/>
                <a:gd name="T35" fmla="*/ 443 h 819"/>
                <a:gd name="T36" fmla="*/ 912 w 912"/>
                <a:gd name="T37" fmla="*/ 641 h 819"/>
                <a:gd name="T38" fmla="*/ 856 w 912"/>
                <a:gd name="T39" fmla="*/ 657 h 819"/>
                <a:gd name="T40" fmla="*/ 878 w 912"/>
                <a:gd name="T41" fmla="*/ 721 h 819"/>
                <a:gd name="T42" fmla="*/ 774 w 912"/>
                <a:gd name="T43" fmla="*/ 761 h 819"/>
                <a:gd name="T44" fmla="*/ 776 w 912"/>
                <a:gd name="T45" fmla="*/ 803 h 819"/>
                <a:gd name="T46" fmla="*/ 528 w 912"/>
                <a:gd name="T47" fmla="*/ 779 h 819"/>
                <a:gd name="T48" fmla="*/ 525 w 912"/>
                <a:gd name="T49" fmla="*/ 819 h 819"/>
                <a:gd name="T50" fmla="*/ 389 w 912"/>
                <a:gd name="T51" fmla="*/ 614 h 819"/>
                <a:gd name="T52" fmla="*/ 328 w 912"/>
                <a:gd name="T53" fmla="*/ 627 h 819"/>
                <a:gd name="T54" fmla="*/ 331 w 912"/>
                <a:gd name="T55" fmla="*/ 662 h 819"/>
                <a:gd name="T56" fmla="*/ 288 w 912"/>
                <a:gd name="T57" fmla="*/ 654 h 819"/>
                <a:gd name="T58" fmla="*/ 320 w 912"/>
                <a:gd name="T59" fmla="*/ 707 h 819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912"/>
                <a:gd name="T91" fmla="*/ 0 h 819"/>
                <a:gd name="T92" fmla="*/ 912 w 912"/>
                <a:gd name="T93" fmla="*/ 819 h 819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912" h="819">
                  <a:moveTo>
                    <a:pt x="320" y="707"/>
                  </a:moveTo>
                  <a:lnTo>
                    <a:pt x="189" y="608"/>
                  </a:lnTo>
                  <a:lnTo>
                    <a:pt x="112" y="384"/>
                  </a:lnTo>
                  <a:lnTo>
                    <a:pt x="77" y="355"/>
                  </a:lnTo>
                  <a:lnTo>
                    <a:pt x="27" y="190"/>
                  </a:lnTo>
                  <a:lnTo>
                    <a:pt x="0" y="99"/>
                  </a:lnTo>
                  <a:lnTo>
                    <a:pt x="8" y="67"/>
                  </a:lnTo>
                  <a:lnTo>
                    <a:pt x="16" y="22"/>
                  </a:lnTo>
                  <a:lnTo>
                    <a:pt x="56" y="0"/>
                  </a:lnTo>
                  <a:lnTo>
                    <a:pt x="136" y="48"/>
                  </a:lnTo>
                  <a:lnTo>
                    <a:pt x="229" y="62"/>
                  </a:lnTo>
                  <a:lnTo>
                    <a:pt x="360" y="75"/>
                  </a:lnTo>
                  <a:lnTo>
                    <a:pt x="485" y="46"/>
                  </a:lnTo>
                  <a:lnTo>
                    <a:pt x="515" y="72"/>
                  </a:lnTo>
                  <a:lnTo>
                    <a:pt x="582" y="216"/>
                  </a:lnTo>
                  <a:lnTo>
                    <a:pt x="675" y="283"/>
                  </a:lnTo>
                  <a:lnTo>
                    <a:pt x="720" y="288"/>
                  </a:lnTo>
                  <a:lnTo>
                    <a:pt x="835" y="443"/>
                  </a:lnTo>
                  <a:lnTo>
                    <a:pt x="912" y="641"/>
                  </a:lnTo>
                  <a:lnTo>
                    <a:pt x="856" y="657"/>
                  </a:lnTo>
                  <a:lnTo>
                    <a:pt x="878" y="721"/>
                  </a:lnTo>
                  <a:lnTo>
                    <a:pt x="774" y="761"/>
                  </a:lnTo>
                  <a:lnTo>
                    <a:pt x="776" y="803"/>
                  </a:lnTo>
                  <a:lnTo>
                    <a:pt x="528" y="779"/>
                  </a:lnTo>
                  <a:lnTo>
                    <a:pt x="525" y="819"/>
                  </a:lnTo>
                  <a:lnTo>
                    <a:pt x="389" y="614"/>
                  </a:lnTo>
                  <a:lnTo>
                    <a:pt x="328" y="627"/>
                  </a:lnTo>
                  <a:lnTo>
                    <a:pt x="331" y="662"/>
                  </a:lnTo>
                  <a:lnTo>
                    <a:pt x="288" y="654"/>
                  </a:lnTo>
                  <a:lnTo>
                    <a:pt x="320" y="707"/>
                  </a:lnTo>
                </a:path>
              </a:pathLst>
            </a:custGeom>
            <a:noFill/>
            <a:ln w="0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Freeform 13"/>
            <p:cNvSpPr>
              <a:spLocks/>
            </p:cNvSpPr>
            <p:nvPr/>
          </p:nvSpPr>
          <p:spPr bwMode="auto">
            <a:xfrm>
              <a:off x="1062" y="3180"/>
              <a:ext cx="915" cy="749"/>
            </a:xfrm>
            <a:custGeom>
              <a:avLst/>
              <a:gdLst>
                <a:gd name="T0" fmla="*/ 880 w 915"/>
                <a:gd name="T1" fmla="*/ 584 h 749"/>
                <a:gd name="T2" fmla="*/ 840 w 915"/>
                <a:gd name="T3" fmla="*/ 482 h 749"/>
                <a:gd name="T4" fmla="*/ 763 w 915"/>
                <a:gd name="T5" fmla="*/ 365 h 749"/>
                <a:gd name="T6" fmla="*/ 680 w 915"/>
                <a:gd name="T7" fmla="*/ 301 h 749"/>
                <a:gd name="T8" fmla="*/ 613 w 915"/>
                <a:gd name="T9" fmla="*/ 250 h 749"/>
                <a:gd name="T10" fmla="*/ 547 w 915"/>
                <a:gd name="T11" fmla="*/ 157 h 749"/>
                <a:gd name="T12" fmla="*/ 450 w 915"/>
                <a:gd name="T13" fmla="*/ 66 h 749"/>
                <a:gd name="T14" fmla="*/ 365 w 915"/>
                <a:gd name="T15" fmla="*/ 85 h 749"/>
                <a:gd name="T16" fmla="*/ 229 w 915"/>
                <a:gd name="T17" fmla="*/ 72 h 749"/>
                <a:gd name="T18" fmla="*/ 117 w 915"/>
                <a:gd name="T19" fmla="*/ 48 h 749"/>
                <a:gd name="T20" fmla="*/ 56 w 915"/>
                <a:gd name="T21" fmla="*/ 5 h 749"/>
                <a:gd name="T22" fmla="*/ 13 w 915"/>
                <a:gd name="T23" fmla="*/ 48 h 749"/>
                <a:gd name="T24" fmla="*/ 0 w 915"/>
                <a:gd name="T25" fmla="*/ 128 h 749"/>
                <a:gd name="T26" fmla="*/ 13 w 915"/>
                <a:gd name="T27" fmla="*/ 80 h 749"/>
                <a:gd name="T28" fmla="*/ 45 w 915"/>
                <a:gd name="T29" fmla="*/ 21 h 749"/>
                <a:gd name="T30" fmla="*/ 130 w 915"/>
                <a:gd name="T31" fmla="*/ 72 h 749"/>
                <a:gd name="T32" fmla="*/ 229 w 915"/>
                <a:gd name="T33" fmla="*/ 77 h 749"/>
                <a:gd name="T34" fmla="*/ 234 w 915"/>
                <a:gd name="T35" fmla="*/ 85 h 749"/>
                <a:gd name="T36" fmla="*/ 184 w 915"/>
                <a:gd name="T37" fmla="*/ 104 h 749"/>
                <a:gd name="T38" fmla="*/ 138 w 915"/>
                <a:gd name="T39" fmla="*/ 109 h 749"/>
                <a:gd name="T40" fmla="*/ 74 w 915"/>
                <a:gd name="T41" fmla="*/ 64 h 749"/>
                <a:gd name="T42" fmla="*/ 32 w 915"/>
                <a:gd name="T43" fmla="*/ 77 h 749"/>
                <a:gd name="T44" fmla="*/ 16 w 915"/>
                <a:gd name="T45" fmla="*/ 144 h 749"/>
                <a:gd name="T46" fmla="*/ 42 w 915"/>
                <a:gd name="T47" fmla="*/ 250 h 749"/>
                <a:gd name="T48" fmla="*/ 72 w 915"/>
                <a:gd name="T49" fmla="*/ 328 h 749"/>
                <a:gd name="T50" fmla="*/ 232 w 915"/>
                <a:gd name="T51" fmla="*/ 661 h 749"/>
                <a:gd name="T52" fmla="*/ 261 w 915"/>
                <a:gd name="T53" fmla="*/ 691 h 749"/>
                <a:gd name="T54" fmla="*/ 213 w 915"/>
                <a:gd name="T55" fmla="*/ 667 h 749"/>
                <a:gd name="T56" fmla="*/ 170 w 915"/>
                <a:gd name="T57" fmla="*/ 618 h 749"/>
                <a:gd name="T58" fmla="*/ 138 w 915"/>
                <a:gd name="T59" fmla="*/ 520 h 749"/>
                <a:gd name="T60" fmla="*/ 80 w 915"/>
                <a:gd name="T61" fmla="*/ 392 h 749"/>
                <a:gd name="T62" fmla="*/ 40 w 915"/>
                <a:gd name="T63" fmla="*/ 274 h 749"/>
                <a:gd name="T64" fmla="*/ 18 w 915"/>
                <a:gd name="T65" fmla="*/ 194 h 749"/>
                <a:gd name="T66" fmla="*/ 16 w 915"/>
                <a:gd name="T67" fmla="*/ 202 h 749"/>
                <a:gd name="T68" fmla="*/ 58 w 915"/>
                <a:gd name="T69" fmla="*/ 346 h 749"/>
                <a:gd name="T70" fmla="*/ 130 w 915"/>
                <a:gd name="T71" fmla="*/ 501 h 749"/>
                <a:gd name="T72" fmla="*/ 165 w 915"/>
                <a:gd name="T73" fmla="*/ 621 h 749"/>
                <a:gd name="T74" fmla="*/ 205 w 915"/>
                <a:gd name="T75" fmla="*/ 669 h 749"/>
                <a:gd name="T76" fmla="*/ 301 w 915"/>
                <a:gd name="T77" fmla="*/ 720 h 749"/>
                <a:gd name="T78" fmla="*/ 224 w 915"/>
                <a:gd name="T79" fmla="*/ 645 h 749"/>
                <a:gd name="T80" fmla="*/ 165 w 915"/>
                <a:gd name="T81" fmla="*/ 549 h 749"/>
                <a:gd name="T82" fmla="*/ 98 w 915"/>
                <a:gd name="T83" fmla="*/ 373 h 749"/>
                <a:gd name="T84" fmla="*/ 64 w 915"/>
                <a:gd name="T85" fmla="*/ 288 h 749"/>
                <a:gd name="T86" fmla="*/ 32 w 915"/>
                <a:gd name="T87" fmla="*/ 176 h 749"/>
                <a:gd name="T88" fmla="*/ 32 w 915"/>
                <a:gd name="T89" fmla="*/ 120 h 749"/>
                <a:gd name="T90" fmla="*/ 42 w 915"/>
                <a:gd name="T91" fmla="*/ 64 h 749"/>
                <a:gd name="T92" fmla="*/ 90 w 915"/>
                <a:gd name="T93" fmla="*/ 90 h 749"/>
                <a:gd name="T94" fmla="*/ 170 w 915"/>
                <a:gd name="T95" fmla="*/ 120 h 749"/>
                <a:gd name="T96" fmla="*/ 208 w 915"/>
                <a:gd name="T97" fmla="*/ 109 h 749"/>
                <a:gd name="T98" fmla="*/ 264 w 915"/>
                <a:gd name="T99" fmla="*/ 90 h 749"/>
                <a:gd name="T100" fmla="*/ 349 w 915"/>
                <a:gd name="T101" fmla="*/ 125 h 749"/>
                <a:gd name="T102" fmla="*/ 418 w 915"/>
                <a:gd name="T103" fmla="*/ 104 h 749"/>
                <a:gd name="T104" fmla="*/ 520 w 915"/>
                <a:gd name="T105" fmla="*/ 192 h 749"/>
                <a:gd name="T106" fmla="*/ 608 w 915"/>
                <a:gd name="T107" fmla="*/ 298 h 749"/>
                <a:gd name="T108" fmla="*/ 637 w 915"/>
                <a:gd name="T109" fmla="*/ 314 h 749"/>
                <a:gd name="T110" fmla="*/ 667 w 915"/>
                <a:gd name="T111" fmla="*/ 328 h 749"/>
                <a:gd name="T112" fmla="*/ 712 w 915"/>
                <a:gd name="T113" fmla="*/ 341 h 749"/>
                <a:gd name="T114" fmla="*/ 757 w 915"/>
                <a:gd name="T115" fmla="*/ 402 h 749"/>
                <a:gd name="T116" fmla="*/ 816 w 915"/>
                <a:gd name="T117" fmla="*/ 493 h 749"/>
                <a:gd name="T118" fmla="*/ 885 w 915"/>
                <a:gd name="T119" fmla="*/ 661 h 749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915"/>
                <a:gd name="T181" fmla="*/ 0 h 749"/>
                <a:gd name="T182" fmla="*/ 915 w 915"/>
                <a:gd name="T183" fmla="*/ 749 h 749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915" h="749">
                  <a:moveTo>
                    <a:pt x="915" y="693"/>
                  </a:moveTo>
                  <a:lnTo>
                    <a:pt x="909" y="680"/>
                  </a:lnTo>
                  <a:lnTo>
                    <a:pt x="907" y="669"/>
                  </a:lnTo>
                  <a:lnTo>
                    <a:pt x="901" y="658"/>
                  </a:lnTo>
                  <a:lnTo>
                    <a:pt x="899" y="645"/>
                  </a:lnTo>
                  <a:lnTo>
                    <a:pt x="893" y="632"/>
                  </a:lnTo>
                  <a:lnTo>
                    <a:pt x="891" y="621"/>
                  </a:lnTo>
                  <a:lnTo>
                    <a:pt x="885" y="608"/>
                  </a:lnTo>
                  <a:lnTo>
                    <a:pt x="883" y="594"/>
                  </a:lnTo>
                  <a:lnTo>
                    <a:pt x="880" y="589"/>
                  </a:lnTo>
                  <a:lnTo>
                    <a:pt x="880" y="584"/>
                  </a:lnTo>
                  <a:lnTo>
                    <a:pt x="877" y="576"/>
                  </a:lnTo>
                  <a:lnTo>
                    <a:pt x="877" y="570"/>
                  </a:lnTo>
                  <a:lnTo>
                    <a:pt x="875" y="562"/>
                  </a:lnTo>
                  <a:lnTo>
                    <a:pt x="872" y="554"/>
                  </a:lnTo>
                  <a:lnTo>
                    <a:pt x="872" y="549"/>
                  </a:lnTo>
                  <a:lnTo>
                    <a:pt x="869" y="541"/>
                  </a:lnTo>
                  <a:lnTo>
                    <a:pt x="864" y="528"/>
                  </a:lnTo>
                  <a:lnTo>
                    <a:pt x="859" y="517"/>
                  </a:lnTo>
                  <a:lnTo>
                    <a:pt x="853" y="504"/>
                  </a:lnTo>
                  <a:lnTo>
                    <a:pt x="848" y="493"/>
                  </a:lnTo>
                  <a:lnTo>
                    <a:pt x="840" y="482"/>
                  </a:lnTo>
                  <a:lnTo>
                    <a:pt x="835" y="472"/>
                  </a:lnTo>
                  <a:lnTo>
                    <a:pt x="827" y="461"/>
                  </a:lnTo>
                  <a:lnTo>
                    <a:pt x="819" y="450"/>
                  </a:lnTo>
                  <a:lnTo>
                    <a:pt x="811" y="440"/>
                  </a:lnTo>
                  <a:lnTo>
                    <a:pt x="805" y="429"/>
                  </a:lnTo>
                  <a:lnTo>
                    <a:pt x="797" y="421"/>
                  </a:lnTo>
                  <a:lnTo>
                    <a:pt x="789" y="408"/>
                  </a:lnTo>
                  <a:lnTo>
                    <a:pt x="781" y="400"/>
                  </a:lnTo>
                  <a:lnTo>
                    <a:pt x="776" y="386"/>
                  </a:lnTo>
                  <a:lnTo>
                    <a:pt x="768" y="376"/>
                  </a:lnTo>
                  <a:lnTo>
                    <a:pt x="763" y="365"/>
                  </a:lnTo>
                  <a:lnTo>
                    <a:pt x="755" y="357"/>
                  </a:lnTo>
                  <a:lnTo>
                    <a:pt x="749" y="346"/>
                  </a:lnTo>
                  <a:lnTo>
                    <a:pt x="741" y="336"/>
                  </a:lnTo>
                  <a:lnTo>
                    <a:pt x="736" y="325"/>
                  </a:lnTo>
                  <a:lnTo>
                    <a:pt x="728" y="314"/>
                  </a:lnTo>
                  <a:lnTo>
                    <a:pt x="720" y="306"/>
                  </a:lnTo>
                  <a:lnTo>
                    <a:pt x="715" y="298"/>
                  </a:lnTo>
                  <a:lnTo>
                    <a:pt x="707" y="290"/>
                  </a:lnTo>
                  <a:lnTo>
                    <a:pt x="693" y="304"/>
                  </a:lnTo>
                  <a:lnTo>
                    <a:pt x="688" y="301"/>
                  </a:lnTo>
                  <a:lnTo>
                    <a:pt x="680" y="301"/>
                  </a:lnTo>
                  <a:lnTo>
                    <a:pt x="675" y="296"/>
                  </a:lnTo>
                  <a:lnTo>
                    <a:pt x="669" y="293"/>
                  </a:lnTo>
                  <a:lnTo>
                    <a:pt x="667" y="290"/>
                  </a:lnTo>
                  <a:lnTo>
                    <a:pt x="661" y="285"/>
                  </a:lnTo>
                  <a:lnTo>
                    <a:pt x="656" y="282"/>
                  </a:lnTo>
                  <a:lnTo>
                    <a:pt x="651" y="280"/>
                  </a:lnTo>
                  <a:lnTo>
                    <a:pt x="643" y="274"/>
                  </a:lnTo>
                  <a:lnTo>
                    <a:pt x="635" y="269"/>
                  </a:lnTo>
                  <a:lnTo>
                    <a:pt x="627" y="264"/>
                  </a:lnTo>
                  <a:lnTo>
                    <a:pt x="619" y="258"/>
                  </a:lnTo>
                  <a:lnTo>
                    <a:pt x="613" y="250"/>
                  </a:lnTo>
                  <a:lnTo>
                    <a:pt x="605" y="245"/>
                  </a:lnTo>
                  <a:lnTo>
                    <a:pt x="597" y="237"/>
                  </a:lnTo>
                  <a:lnTo>
                    <a:pt x="592" y="229"/>
                  </a:lnTo>
                  <a:lnTo>
                    <a:pt x="587" y="221"/>
                  </a:lnTo>
                  <a:lnTo>
                    <a:pt x="579" y="213"/>
                  </a:lnTo>
                  <a:lnTo>
                    <a:pt x="573" y="205"/>
                  </a:lnTo>
                  <a:lnTo>
                    <a:pt x="568" y="197"/>
                  </a:lnTo>
                  <a:lnTo>
                    <a:pt x="560" y="186"/>
                  </a:lnTo>
                  <a:lnTo>
                    <a:pt x="557" y="176"/>
                  </a:lnTo>
                  <a:lnTo>
                    <a:pt x="552" y="168"/>
                  </a:lnTo>
                  <a:lnTo>
                    <a:pt x="547" y="157"/>
                  </a:lnTo>
                  <a:lnTo>
                    <a:pt x="544" y="141"/>
                  </a:lnTo>
                  <a:lnTo>
                    <a:pt x="541" y="128"/>
                  </a:lnTo>
                  <a:lnTo>
                    <a:pt x="536" y="114"/>
                  </a:lnTo>
                  <a:lnTo>
                    <a:pt x="536" y="104"/>
                  </a:lnTo>
                  <a:lnTo>
                    <a:pt x="533" y="101"/>
                  </a:lnTo>
                  <a:lnTo>
                    <a:pt x="533" y="98"/>
                  </a:lnTo>
                  <a:lnTo>
                    <a:pt x="530" y="98"/>
                  </a:lnTo>
                  <a:lnTo>
                    <a:pt x="472" y="53"/>
                  </a:lnTo>
                  <a:lnTo>
                    <a:pt x="464" y="56"/>
                  </a:lnTo>
                  <a:lnTo>
                    <a:pt x="456" y="61"/>
                  </a:lnTo>
                  <a:lnTo>
                    <a:pt x="450" y="66"/>
                  </a:lnTo>
                  <a:lnTo>
                    <a:pt x="442" y="69"/>
                  </a:lnTo>
                  <a:lnTo>
                    <a:pt x="434" y="72"/>
                  </a:lnTo>
                  <a:lnTo>
                    <a:pt x="426" y="74"/>
                  </a:lnTo>
                  <a:lnTo>
                    <a:pt x="418" y="77"/>
                  </a:lnTo>
                  <a:lnTo>
                    <a:pt x="413" y="77"/>
                  </a:lnTo>
                  <a:lnTo>
                    <a:pt x="405" y="80"/>
                  </a:lnTo>
                  <a:lnTo>
                    <a:pt x="397" y="80"/>
                  </a:lnTo>
                  <a:lnTo>
                    <a:pt x="389" y="82"/>
                  </a:lnTo>
                  <a:lnTo>
                    <a:pt x="381" y="82"/>
                  </a:lnTo>
                  <a:lnTo>
                    <a:pt x="373" y="82"/>
                  </a:lnTo>
                  <a:lnTo>
                    <a:pt x="365" y="85"/>
                  </a:lnTo>
                  <a:lnTo>
                    <a:pt x="357" y="88"/>
                  </a:lnTo>
                  <a:lnTo>
                    <a:pt x="349" y="88"/>
                  </a:lnTo>
                  <a:lnTo>
                    <a:pt x="336" y="80"/>
                  </a:lnTo>
                  <a:lnTo>
                    <a:pt x="322" y="74"/>
                  </a:lnTo>
                  <a:lnTo>
                    <a:pt x="309" y="69"/>
                  </a:lnTo>
                  <a:lnTo>
                    <a:pt x="296" y="66"/>
                  </a:lnTo>
                  <a:lnTo>
                    <a:pt x="282" y="66"/>
                  </a:lnTo>
                  <a:lnTo>
                    <a:pt x="269" y="66"/>
                  </a:lnTo>
                  <a:lnTo>
                    <a:pt x="256" y="69"/>
                  </a:lnTo>
                  <a:lnTo>
                    <a:pt x="242" y="69"/>
                  </a:lnTo>
                  <a:lnTo>
                    <a:pt x="229" y="72"/>
                  </a:lnTo>
                  <a:lnTo>
                    <a:pt x="216" y="74"/>
                  </a:lnTo>
                  <a:lnTo>
                    <a:pt x="202" y="77"/>
                  </a:lnTo>
                  <a:lnTo>
                    <a:pt x="192" y="77"/>
                  </a:lnTo>
                  <a:lnTo>
                    <a:pt x="178" y="77"/>
                  </a:lnTo>
                  <a:lnTo>
                    <a:pt x="165" y="74"/>
                  </a:lnTo>
                  <a:lnTo>
                    <a:pt x="154" y="72"/>
                  </a:lnTo>
                  <a:lnTo>
                    <a:pt x="141" y="66"/>
                  </a:lnTo>
                  <a:lnTo>
                    <a:pt x="136" y="64"/>
                  </a:lnTo>
                  <a:lnTo>
                    <a:pt x="130" y="58"/>
                  </a:lnTo>
                  <a:lnTo>
                    <a:pt x="122" y="53"/>
                  </a:lnTo>
                  <a:lnTo>
                    <a:pt x="117" y="48"/>
                  </a:lnTo>
                  <a:lnTo>
                    <a:pt x="112" y="45"/>
                  </a:lnTo>
                  <a:lnTo>
                    <a:pt x="106" y="40"/>
                  </a:lnTo>
                  <a:lnTo>
                    <a:pt x="101" y="34"/>
                  </a:lnTo>
                  <a:lnTo>
                    <a:pt x="98" y="29"/>
                  </a:lnTo>
                  <a:lnTo>
                    <a:pt x="90" y="26"/>
                  </a:lnTo>
                  <a:lnTo>
                    <a:pt x="85" y="21"/>
                  </a:lnTo>
                  <a:lnTo>
                    <a:pt x="80" y="18"/>
                  </a:lnTo>
                  <a:lnTo>
                    <a:pt x="74" y="13"/>
                  </a:lnTo>
                  <a:lnTo>
                    <a:pt x="69" y="10"/>
                  </a:lnTo>
                  <a:lnTo>
                    <a:pt x="64" y="5"/>
                  </a:lnTo>
                  <a:lnTo>
                    <a:pt x="56" y="5"/>
                  </a:lnTo>
                  <a:lnTo>
                    <a:pt x="50" y="0"/>
                  </a:lnTo>
                  <a:lnTo>
                    <a:pt x="48" y="8"/>
                  </a:lnTo>
                  <a:lnTo>
                    <a:pt x="42" y="10"/>
                  </a:lnTo>
                  <a:lnTo>
                    <a:pt x="40" y="16"/>
                  </a:lnTo>
                  <a:lnTo>
                    <a:pt x="37" y="18"/>
                  </a:lnTo>
                  <a:lnTo>
                    <a:pt x="32" y="21"/>
                  </a:lnTo>
                  <a:lnTo>
                    <a:pt x="29" y="21"/>
                  </a:lnTo>
                  <a:lnTo>
                    <a:pt x="24" y="24"/>
                  </a:lnTo>
                  <a:lnTo>
                    <a:pt x="18" y="26"/>
                  </a:lnTo>
                  <a:lnTo>
                    <a:pt x="13" y="37"/>
                  </a:lnTo>
                  <a:lnTo>
                    <a:pt x="13" y="48"/>
                  </a:lnTo>
                  <a:lnTo>
                    <a:pt x="10" y="61"/>
                  </a:lnTo>
                  <a:lnTo>
                    <a:pt x="10" y="74"/>
                  </a:lnTo>
                  <a:lnTo>
                    <a:pt x="10" y="88"/>
                  </a:lnTo>
                  <a:lnTo>
                    <a:pt x="10" y="101"/>
                  </a:lnTo>
                  <a:lnTo>
                    <a:pt x="5" y="112"/>
                  </a:lnTo>
                  <a:lnTo>
                    <a:pt x="0" y="122"/>
                  </a:lnTo>
                  <a:lnTo>
                    <a:pt x="0" y="125"/>
                  </a:lnTo>
                  <a:lnTo>
                    <a:pt x="0" y="130"/>
                  </a:lnTo>
                  <a:lnTo>
                    <a:pt x="0" y="133"/>
                  </a:lnTo>
                  <a:lnTo>
                    <a:pt x="0" y="130"/>
                  </a:lnTo>
                  <a:lnTo>
                    <a:pt x="0" y="128"/>
                  </a:lnTo>
                  <a:lnTo>
                    <a:pt x="2" y="125"/>
                  </a:lnTo>
                  <a:lnTo>
                    <a:pt x="2" y="122"/>
                  </a:lnTo>
                  <a:lnTo>
                    <a:pt x="5" y="120"/>
                  </a:lnTo>
                  <a:lnTo>
                    <a:pt x="8" y="117"/>
                  </a:lnTo>
                  <a:lnTo>
                    <a:pt x="10" y="114"/>
                  </a:lnTo>
                  <a:lnTo>
                    <a:pt x="13" y="112"/>
                  </a:lnTo>
                  <a:lnTo>
                    <a:pt x="13" y="109"/>
                  </a:lnTo>
                  <a:lnTo>
                    <a:pt x="16" y="106"/>
                  </a:lnTo>
                  <a:lnTo>
                    <a:pt x="16" y="98"/>
                  </a:lnTo>
                  <a:lnTo>
                    <a:pt x="16" y="88"/>
                  </a:lnTo>
                  <a:lnTo>
                    <a:pt x="13" y="80"/>
                  </a:lnTo>
                  <a:lnTo>
                    <a:pt x="13" y="69"/>
                  </a:lnTo>
                  <a:lnTo>
                    <a:pt x="13" y="61"/>
                  </a:lnTo>
                  <a:lnTo>
                    <a:pt x="16" y="53"/>
                  </a:lnTo>
                  <a:lnTo>
                    <a:pt x="18" y="45"/>
                  </a:lnTo>
                  <a:lnTo>
                    <a:pt x="21" y="37"/>
                  </a:lnTo>
                  <a:lnTo>
                    <a:pt x="26" y="34"/>
                  </a:lnTo>
                  <a:lnTo>
                    <a:pt x="29" y="32"/>
                  </a:lnTo>
                  <a:lnTo>
                    <a:pt x="34" y="32"/>
                  </a:lnTo>
                  <a:lnTo>
                    <a:pt x="37" y="29"/>
                  </a:lnTo>
                  <a:lnTo>
                    <a:pt x="42" y="24"/>
                  </a:lnTo>
                  <a:lnTo>
                    <a:pt x="45" y="21"/>
                  </a:lnTo>
                  <a:lnTo>
                    <a:pt x="48" y="18"/>
                  </a:lnTo>
                  <a:lnTo>
                    <a:pt x="50" y="10"/>
                  </a:lnTo>
                  <a:lnTo>
                    <a:pt x="53" y="8"/>
                  </a:lnTo>
                  <a:lnTo>
                    <a:pt x="64" y="13"/>
                  </a:lnTo>
                  <a:lnTo>
                    <a:pt x="74" y="21"/>
                  </a:lnTo>
                  <a:lnTo>
                    <a:pt x="82" y="29"/>
                  </a:lnTo>
                  <a:lnTo>
                    <a:pt x="93" y="37"/>
                  </a:lnTo>
                  <a:lnTo>
                    <a:pt x="101" y="45"/>
                  </a:lnTo>
                  <a:lnTo>
                    <a:pt x="112" y="53"/>
                  </a:lnTo>
                  <a:lnTo>
                    <a:pt x="120" y="64"/>
                  </a:lnTo>
                  <a:lnTo>
                    <a:pt x="130" y="72"/>
                  </a:lnTo>
                  <a:lnTo>
                    <a:pt x="141" y="77"/>
                  </a:lnTo>
                  <a:lnTo>
                    <a:pt x="149" y="85"/>
                  </a:lnTo>
                  <a:lnTo>
                    <a:pt x="160" y="90"/>
                  </a:lnTo>
                  <a:lnTo>
                    <a:pt x="170" y="93"/>
                  </a:lnTo>
                  <a:lnTo>
                    <a:pt x="181" y="93"/>
                  </a:lnTo>
                  <a:lnTo>
                    <a:pt x="194" y="93"/>
                  </a:lnTo>
                  <a:lnTo>
                    <a:pt x="205" y="90"/>
                  </a:lnTo>
                  <a:lnTo>
                    <a:pt x="218" y="85"/>
                  </a:lnTo>
                  <a:lnTo>
                    <a:pt x="221" y="82"/>
                  </a:lnTo>
                  <a:lnTo>
                    <a:pt x="224" y="80"/>
                  </a:lnTo>
                  <a:lnTo>
                    <a:pt x="229" y="77"/>
                  </a:lnTo>
                  <a:lnTo>
                    <a:pt x="232" y="74"/>
                  </a:lnTo>
                  <a:lnTo>
                    <a:pt x="234" y="74"/>
                  </a:lnTo>
                  <a:lnTo>
                    <a:pt x="240" y="72"/>
                  </a:lnTo>
                  <a:lnTo>
                    <a:pt x="242" y="72"/>
                  </a:lnTo>
                  <a:lnTo>
                    <a:pt x="248" y="74"/>
                  </a:lnTo>
                  <a:lnTo>
                    <a:pt x="248" y="72"/>
                  </a:lnTo>
                  <a:lnTo>
                    <a:pt x="245" y="72"/>
                  </a:lnTo>
                  <a:lnTo>
                    <a:pt x="245" y="74"/>
                  </a:lnTo>
                  <a:lnTo>
                    <a:pt x="242" y="77"/>
                  </a:lnTo>
                  <a:lnTo>
                    <a:pt x="240" y="82"/>
                  </a:lnTo>
                  <a:lnTo>
                    <a:pt x="234" y="85"/>
                  </a:lnTo>
                  <a:lnTo>
                    <a:pt x="229" y="88"/>
                  </a:lnTo>
                  <a:lnTo>
                    <a:pt x="224" y="88"/>
                  </a:lnTo>
                  <a:lnTo>
                    <a:pt x="218" y="90"/>
                  </a:lnTo>
                  <a:lnTo>
                    <a:pt x="216" y="90"/>
                  </a:lnTo>
                  <a:lnTo>
                    <a:pt x="210" y="93"/>
                  </a:lnTo>
                  <a:lnTo>
                    <a:pt x="205" y="98"/>
                  </a:lnTo>
                  <a:lnTo>
                    <a:pt x="202" y="101"/>
                  </a:lnTo>
                  <a:lnTo>
                    <a:pt x="197" y="101"/>
                  </a:lnTo>
                  <a:lnTo>
                    <a:pt x="192" y="104"/>
                  </a:lnTo>
                  <a:lnTo>
                    <a:pt x="189" y="104"/>
                  </a:lnTo>
                  <a:lnTo>
                    <a:pt x="184" y="104"/>
                  </a:lnTo>
                  <a:lnTo>
                    <a:pt x="181" y="104"/>
                  </a:lnTo>
                  <a:lnTo>
                    <a:pt x="176" y="106"/>
                  </a:lnTo>
                  <a:lnTo>
                    <a:pt x="173" y="104"/>
                  </a:lnTo>
                  <a:lnTo>
                    <a:pt x="168" y="104"/>
                  </a:lnTo>
                  <a:lnTo>
                    <a:pt x="162" y="104"/>
                  </a:lnTo>
                  <a:lnTo>
                    <a:pt x="160" y="104"/>
                  </a:lnTo>
                  <a:lnTo>
                    <a:pt x="154" y="106"/>
                  </a:lnTo>
                  <a:lnTo>
                    <a:pt x="152" y="106"/>
                  </a:lnTo>
                  <a:lnTo>
                    <a:pt x="146" y="106"/>
                  </a:lnTo>
                  <a:lnTo>
                    <a:pt x="141" y="106"/>
                  </a:lnTo>
                  <a:lnTo>
                    <a:pt x="138" y="109"/>
                  </a:lnTo>
                  <a:lnTo>
                    <a:pt x="133" y="106"/>
                  </a:lnTo>
                  <a:lnTo>
                    <a:pt x="128" y="101"/>
                  </a:lnTo>
                  <a:lnTo>
                    <a:pt x="122" y="98"/>
                  </a:lnTo>
                  <a:lnTo>
                    <a:pt x="114" y="93"/>
                  </a:lnTo>
                  <a:lnTo>
                    <a:pt x="109" y="88"/>
                  </a:lnTo>
                  <a:lnTo>
                    <a:pt x="104" y="82"/>
                  </a:lnTo>
                  <a:lnTo>
                    <a:pt x="98" y="80"/>
                  </a:lnTo>
                  <a:lnTo>
                    <a:pt x="93" y="74"/>
                  </a:lnTo>
                  <a:lnTo>
                    <a:pt x="88" y="69"/>
                  </a:lnTo>
                  <a:lnTo>
                    <a:pt x="80" y="66"/>
                  </a:lnTo>
                  <a:lnTo>
                    <a:pt x="74" y="64"/>
                  </a:lnTo>
                  <a:lnTo>
                    <a:pt x="69" y="58"/>
                  </a:lnTo>
                  <a:lnTo>
                    <a:pt x="64" y="56"/>
                  </a:lnTo>
                  <a:lnTo>
                    <a:pt x="56" y="53"/>
                  </a:lnTo>
                  <a:lnTo>
                    <a:pt x="50" y="50"/>
                  </a:lnTo>
                  <a:lnTo>
                    <a:pt x="42" y="48"/>
                  </a:lnTo>
                  <a:lnTo>
                    <a:pt x="40" y="50"/>
                  </a:lnTo>
                  <a:lnTo>
                    <a:pt x="37" y="50"/>
                  </a:lnTo>
                  <a:lnTo>
                    <a:pt x="34" y="53"/>
                  </a:lnTo>
                  <a:lnTo>
                    <a:pt x="34" y="58"/>
                  </a:lnTo>
                  <a:lnTo>
                    <a:pt x="32" y="69"/>
                  </a:lnTo>
                  <a:lnTo>
                    <a:pt x="32" y="77"/>
                  </a:lnTo>
                  <a:lnTo>
                    <a:pt x="32" y="88"/>
                  </a:lnTo>
                  <a:lnTo>
                    <a:pt x="32" y="96"/>
                  </a:lnTo>
                  <a:lnTo>
                    <a:pt x="32" y="104"/>
                  </a:lnTo>
                  <a:lnTo>
                    <a:pt x="29" y="112"/>
                  </a:lnTo>
                  <a:lnTo>
                    <a:pt x="24" y="117"/>
                  </a:lnTo>
                  <a:lnTo>
                    <a:pt x="21" y="122"/>
                  </a:lnTo>
                  <a:lnTo>
                    <a:pt x="16" y="128"/>
                  </a:lnTo>
                  <a:lnTo>
                    <a:pt x="13" y="133"/>
                  </a:lnTo>
                  <a:lnTo>
                    <a:pt x="10" y="138"/>
                  </a:lnTo>
                  <a:lnTo>
                    <a:pt x="13" y="141"/>
                  </a:lnTo>
                  <a:lnTo>
                    <a:pt x="16" y="144"/>
                  </a:lnTo>
                  <a:lnTo>
                    <a:pt x="16" y="146"/>
                  </a:lnTo>
                  <a:lnTo>
                    <a:pt x="18" y="149"/>
                  </a:lnTo>
                  <a:lnTo>
                    <a:pt x="24" y="173"/>
                  </a:lnTo>
                  <a:lnTo>
                    <a:pt x="26" y="181"/>
                  </a:lnTo>
                  <a:lnTo>
                    <a:pt x="29" y="192"/>
                  </a:lnTo>
                  <a:lnTo>
                    <a:pt x="32" y="202"/>
                  </a:lnTo>
                  <a:lnTo>
                    <a:pt x="32" y="213"/>
                  </a:lnTo>
                  <a:lnTo>
                    <a:pt x="34" y="224"/>
                  </a:lnTo>
                  <a:lnTo>
                    <a:pt x="37" y="232"/>
                  </a:lnTo>
                  <a:lnTo>
                    <a:pt x="40" y="242"/>
                  </a:lnTo>
                  <a:lnTo>
                    <a:pt x="42" y="250"/>
                  </a:lnTo>
                  <a:lnTo>
                    <a:pt x="45" y="258"/>
                  </a:lnTo>
                  <a:lnTo>
                    <a:pt x="48" y="269"/>
                  </a:lnTo>
                  <a:lnTo>
                    <a:pt x="50" y="277"/>
                  </a:lnTo>
                  <a:lnTo>
                    <a:pt x="56" y="288"/>
                  </a:lnTo>
                  <a:lnTo>
                    <a:pt x="58" y="296"/>
                  </a:lnTo>
                  <a:lnTo>
                    <a:pt x="61" y="304"/>
                  </a:lnTo>
                  <a:lnTo>
                    <a:pt x="66" y="312"/>
                  </a:lnTo>
                  <a:lnTo>
                    <a:pt x="69" y="320"/>
                  </a:lnTo>
                  <a:lnTo>
                    <a:pt x="69" y="322"/>
                  </a:lnTo>
                  <a:lnTo>
                    <a:pt x="69" y="325"/>
                  </a:lnTo>
                  <a:lnTo>
                    <a:pt x="72" y="328"/>
                  </a:lnTo>
                  <a:lnTo>
                    <a:pt x="72" y="330"/>
                  </a:lnTo>
                  <a:lnTo>
                    <a:pt x="72" y="333"/>
                  </a:lnTo>
                  <a:lnTo>
                    <a:pt x="194" y="637"/>
                  </a:lnTo>
                  <a:lnTo>
                    <a:pt x="200" y="642"/>
                  </a:lnTo>
                  <a:lnTo>
                    <a:pt x="205" y="642"/>
                  </a:lnTo>
                  <a:lnTo>
                    <a:pt x="208" y="645"/>
                  </a:lnTo>
                  <a:lnTo>
                    <a:pt x="213" y="648"/>
                  </a:lnTo>
                  <a:lnTo>
                    <a:pt x="218" y="653"/>
                  </a:lnTo>
                  <a:lnTo>
                    <a:pt x="221" y="656"/>
                  </a:lnTo>
                  <a:lnTo>
                    <a:pt x="226" y="658"/>
                  </a:lnTo>
                  <a:lnTo>
                    <a:pt x="232" y="661"/>
                  </a:lnTo>
                  <a:lnTo>
                    <a:pt x="237" y="667"/>
                  </a:lnTo>
                  <a:lnTo>
                    <a:pt x="240" y="669"/>
                  </a:lnTo>
                  <a:lnTo>
                    <a:pt x="245" y="675"/>
                  </a:lnTo>
                  <a:lnTo>
                    <a:pt x="248" y="677"/>
                  </a:lnTo>
                  <a:lnTo>
                    <a:pt x="253" y="680"/>
                  </a:lnTo>
                  <a:lnTo>
                    <a:pt x="256" y="685"/>
                  </a:lnTo>
                  <a:lnTo>
                    <a:pt x="261" y="691"/>
                  </a:lnTo>
                  <a:lnTo>
                    <a:pt x="264" y="696"/>
                  </a:lnTo>
                  <a:lnTo>
                    <a:pt x="264" y="699"/>
                  </a:lnTo>
                  <a:lnTo>
                    <a:pt x="264" y="696"/>
                  </a:lnTo>
                  <a:lnTo>
                    <a:pt x="261" y="691"/>
                  </a:lnTo>
                  <a:lnTo>
                    <a:pt x="256" y="688"/>
                  </a:lnTo>
                  <a:lnTo>
                    <a:pt x="253" y="685"/>
                  </a:lnTo>
                  <a:lnTo>
                    <a:pt x="248" y="683"/>
                  </a:lnTo>
                  <a:lnTo>
                    <a:pt x="245" y="680"/>
                  </a:lnTo>
                  <a:lnTo>
                    <a:pt x="240" y="677"/>
                  </a:lnTo>
                  <a:lnTo>
                    <a:pt x="237" y="677"/>
                  </a:lnTo>
                  <a:lnTo>
                    <a:pt x="232" y="675"/>
                  </a:lnTo>
                  <a:lnTo>
                    <a:pt x="226" y="675"/>
                  </a:lnTo>
                  <a:lnTo>
                    <a:pt x="221" y="672"/>
                  </a:lnTo>
                  <a:lnTo>
                    <a:pt x="218" y="669"/>
                  </a:lnTo>
                  <a:lnTo>
                    <a:pt x="213" y="667"/>
                  </a:lnTo>
                  <a:lnTo>
                    <a:pt x="208" y="667"/>
                  </a:lnTo>
                  <a:lnTo>
                    <a:pt x="202" y="664"/>
                  </a:lnTo>
                  <a:lnTo>
                    <a:pt x="197" y="661"/>
                  </a:lnTo>
                  <a:lnTo>
                    <a:pt x="192" y="658"/>
                  </a:lnTo>
                  <a:lnTo>
                    <a:pt x="189" y="658"/>
                  </a:lnTo>
                  <a:lnTo>
                    <a:pt x="186" y="656"/>
                  </a:lnTo>
                  <a:lnTo>
                    <a:pt x="184" y="656"/>
                  </a:lnTo>
                  <a:lnTo>
                    <a:pt x="184" y="653"/>
                  </a:lnTo>
                  <a:lnTo>
                    <a:pt x="178" y="642"/>
                  </a:lnTo>
                  <a:lnTo>
                    <a:pt x="176" y="629"/>
                  </a:lnTo>
                  <a:lnTo>
                    <a:pt x="170" y="618"/>
                  </a:lnTo>
                  <a:lnTo>
                    <a:pt x="168" y="605"/>
                  </a:lnTo>
                  <a:lnTo>
                    <a:pt x="162" y="592"/>
                  </a:lnTo>
                  <a:lnTo>
                    <a:pt x="157" y="581"/>
                  </a:lnTo>
                  <a:lnTo>
                    <a:pt x="152" y="570"/>
                  </a:lnTo>
                  <a:lnTo>
                    <a:pt x="146" y="557"/>
                  </a:lnTo>
                  <a:lnTo>
                    <a:pt x="146" y="552"/>
                  </a:lnTo>
                  <a:lnTo>
                    <a:pt x="144" y="544"/>
                  </a:lnTo>
                  <a:lnTo>
                    <a:pt x="141" y="538"/>
                  </a:lnTo>
                  <a:lnTo>
                    <a:pt x="141" y="533"/>
                  </a:lnTo>
                  <a:lnTo>
                    <a:pt x="138" y="525"/>
                  </a:lnTo>
                  <a:lnTo>
                    <a:pt x="138" y="520"/>
                  </a:lnTo>
                  <a:lnTo>
                    <a:pt x="136" y="512"/>
                  </a:lnTo>
                  <a:lnTo>
                    <a:pt x="136" y="506"/>
                  </a:lnTo>
                  <a:lnTo>
                    <a:pt x="130" y="493"/>
                  </a:lnTo>
                  <a:lnTo>
                    <a:pt x="128" y="482"/>
                  </a:lnTo>
                  <a:lnTo>
                    <a:pt x="122" y="472"/>
                  </a:lnTo>
                  <a:lnTo>
                    <a:pt x="120" y="461"/>
                  </a:lnTo>
                  <a:lnTo>
                    <a:pt x="114" y="450"/>
                  </a:lnTo>
                  <a:lnTo>
                    <a:pt x="112" y="440"/>
                  </a:lnTo>
                  <a:lnTo>
                    <a:pt x="106" y="429"/>
                  </a:lnTo>
                  <a:lnTo>
                    <a:pt x="104" y="418"/>
                  </a:lnTo>
                  <a:lnTo>
                    <a:pt x="80" y="392"/>
                  </a:lnTo>
                  <a:lnTo>
                    <a:pt x="77" y="378"/>
                  </a:lnTo>
                  <a:lnTo>
                    <a:pt x="74" y="365"/>
                  </a:lnTo>
                  <a:lnTo>
                    <a:pt x="69" y="352"/>
                  </a:lnTo>
                  <a:lnTo>
                    <a:pt x="66" y="338"/>
                  </a:lnTo>
                  <a:lnTo>
                    <a:pt x="61" y="325"/>
                  </a:lnTo>
                  <a:lnTo>
                    <a:pt x="56" y="314"/>
                  </a:lnTo>
                  <a:lnTo>
                    <a:pt x="50" y="304"/>
                  </a:lnTo>
                  <a:lnTo>
                    <a:pt x="45" y="293"/>
                  </a:lnTo>
                  <a:lnTo>
                    <a:pt x="42" y="285"/>
                  </a:lnTo>
                  <a:lnTo>
                    <a:pt x="40" y="280"/>
                  </a:lnTo>
                  <a:lnTo>
                    <a:pt x="40" y="274"/>
                  </a:lnTo>
                  <a:lnTo>
                    <a:pt x="37" y="269"/>
                  </a:lnTo>
                  <a:lnTo>
                    <a:pt x="34" y="258"/>
                  </a:lnTo>
                  <a:lnTo>
                    <a:pt x="32" y="248"/>
                  </a:lnTo>
                  <a:lnTo>
                    <a:pt x="29" y="240"/>
                  </a:lnTo>
                  <a:lnTo>
                    <a:pt x="29" y="229"/>
                  </a:lnTo>
                  <a:lnTo>
                    <a:pt x="26" y="221"/>
                  </a:lnTo>
                  <a:lnTo>
                    <a:pt x="24" y="216"/>
                  </a:lnTo>
                  <a:lnTo>
                    <a:pt x="24" y="210"/>
                  </a:lnTo>
                  <a:lnTo>
                    <a:pt x="21" y="205"/>
                  </a:lnTo>
                  <a:lnTo>
                    <a:pt x="21" y="200"/>
                  </a:lnTo>
                  <a:lnTo>
                    <a:pt x="18" y="194"/>
                  </a:lnTo>
                  <a:lnTo>
                    <a:pt x="16" y="189"/>
                  </a:lnTo>
                  <a:lnTo>
                    <a:pt x="13" y="184"/>
                  </a:lnTo>
                  <a:lnTo>
                    <a:pt x="13" y="173"/>
                  </a:lnTo>
                  <a:lnTo>
                    <a:pt x="10" y="165"/>
                  </a:lnTo>
                  <a:lnTo>
                    <a:pt x="8" y="157"/>
                  </a:lnTo>
                  <a:lnTo>
                    <a:pt x="5" y="149"/>
                  </a:lnTo>
                  <a:lnTo>
                    <a:pt x="8" y="160"/>
                  </a:lnTo>
                  <a:lnTo>
                    <a:pt x="8" y="170"/>
                  </a:lnTo>
                  <a:lnTo>
                    <a:pt x="10" y="181"/>
                  </a:lnTo>
                  <a:lnTo>
                    <a:pt x="13" y="192"/>
                  </a:lnTo>
                  <a:lnTo>
                    <a:pt x="16" y="202"/>
                  </a:lnTo>
                  <a:lnTo>
                    <a:pt x="18" y="210"/>
                  </a:lnTo>
                  <a:lnTo>
                    <a:pt x="21" y="221"/>
                  </a:lnTo>
                  <a:lnTo>
                    <a:pt x="24" y="234"/>
                  </a:lnTo>
                  <a:lnTo>
                    <a:pt x="29" y="248"/>
                  </a:lnTo>
                  <a:lnTo>
                    <a:pt x="32" y="264"/>
                  </a:lnTo>
                  <a:lnTo>
                    <a:pt x="32" y="277"/>
                  </a:lnTo>
                  <a:lnTo>
                    <a:pt x="34" y="293"/>
                  </a:lnTo>
                  <a:lnTo>
                    <a:pt x="40" y="306"/>
                  </a:lnTo>
                  <a:lnTo>
                    <a:pt x="48" y="320"/>
                  </a:lnTo>
                  <a:lnTo>
                    <a:pt x="53" y="333"/>
                  </a:lnTo>
                  <a:lnTo>
                    <a:pt x="58" y="346"/>
                  </a:lnTo>
                  <a:lnTo>
                    <a:pt x="64" y="362"/>
                  </a:lnTo>
                  <a:lnTo>
                    <a:pt x="66" y="376"/>
                  </a:lnTo>
                  <a:lnTo>
                    <a:pt x="72" y="392"/>
                  </a:lnTo>
                  <a:lnTo>
                    <a:pt x="72" y="408"/>
                  </a:lnTo>
                  <a:lnTo>
                    <a:pt x="101" y="434"/>
                  </a:lnTo>
                  <a:lnTo>
                    <a:pt x="104" y="448"/>
                  </a:lnTo>
                  <a:lnTo>
                    <a:pt x="109" y="458"/>
                  </a:lnTo>
                  <a:lnTo>
                    <a:pt x="114" y="469"/>
                  </a:lnTo>
                  <a:lnTo>
                    <a:pt x="120" y="480"/>
                  </a:lnTo>
                  <a:lnTo>
                    <a:pt x="125" y="490"/>
                  </a:lnTo>
                  <a:lnTo>
                    <a:pt x="130" y="501"/>
                  </a:lnTo>
                  <a:lnTo>
                    <a:pt x="133" y="514"/>
                  </a:lnTo>
                  <a:lnTo>
                    <a:pt x="136" y="528"/>
                  </a:lnTo>
                  <a:lnTo>
                    <a:pt x="138" y="538"/>
                  </a:lnTo>
                  <a:lnTo>
                    <a:pt x="141" y="552"/>
                  </a:lnTo>
                  <a:lnTo>
                    <a:pt x="144" y="562"/>
                  </a:lnTo>
                  <a:lnTo>
                    <a:pt x="146" y="573"/>
                  </a:lnTo>
                  <a:lnTo>
                    <a:pt x="149" y="584"/>
                  </a:lnTo>
                  <a:lnTo>
                    <a:pt x="154" y="594"/>
                  </a:lnTo>
                  <a:lnTo>
                    <a:pt x="157" y="605"/>
                  </a:lnTo>
                  <a:lnTo>
                    <a:pt x="162" y="616"/>
                  </a:lnTo>
                  <a:lnTo>
                    <a:pt x="165" y="621"/>
                  </a:lnTo>
                  <a:lnTo>
                    <a:pt x="165" y="629"/>
                  </a:lnTo>
                  <a:lnTo>
                    <a:pt x="168" y="634"/>
                  </a:lnTo>
                  <a:lnTo>
                    <a:pt x="173" y="640"/>
                  </a:lnTo>
                  <a:lnTo>
                    <a:pt x="173" y="645"/>
                  </a:lnTo>
                  <a:lnTo>
                    <a:pt x="176" y="650"/>
                  </a:lnTo>
                  <a:lnTo>
                    <a:pt x="178" y="658"/>
                  </a:lnTo>
                  <a:lnTo>
                    <a:pt x="178" y="664"/>
                  </a:lnTo>
                  <a:lnTo>
                    <a:pt x="186" y="664"/>
                  </a:lnTo>
                  <a:lnTo>
                    <a:pt x="192" y="664"/>
                  </a:lnTo>
                  <a:lnTo>
                    <a:pt x="197" y="667"/>
                  </a:lnTo>
                  <a:lnTo>
                    <a:pt x="205" y="669"/>
                  </a:lnTo>
                  <a:lnTo>
                    <a:pt x="210" y="672"/>
                  </a:lnTo>
                  <a:lnTo>
                    <a:pt x="216" y="675"/>
                  </a:lnTo>
                  <a:lnTo>
                    <a:pt x="224" y="680"/>
                  </a:lnTo>
                  <a:lnTo>
                    <a:pt x="229" y="683"/>
                  </a:lnTo>
                  <a:lnTo>
                    <a:pt x="242" y="691"/>
                  </a:lnTo>
                  <a:lnTo>
                    <a:pt x="306" y="749"/>
                  </a:lnTo>
                  <a:lnTo>
                    <a:pt x="309" y="744"/>
                  </a:lnTo>
                  <a:lnTo>
                    <a:pt x="312" y="741"/>
                  </a:lnTo>
                  <a:lnTo>
                    <a:pt x="312" y="739"/>
                  </a:lnTo>
                  <a:lnTo>
                    <a:pt x="306" y="731"/>
                  </a:lnTo>
                  <a:lnTo>
                    <a:pt x="301" y="720"/>
                  </a:lnTo>
                  <a:lnTo>
                    <a:pt x="293" y="712"/>
                  </a:lnTo>
                  <a:lnTo>
                    <a:pt x="288" y="701"/>
                  </a:lnTo>
                  <a:lnTo>
                    <a:pt x="280" y="693"/>
                  </a:lnTo>
                  <a:lnTo>
                    <a:pt x="274" y="685"/>
                  </a:lnTo>
                  <a:lnTo>
                    <a:pt x="269" y="677"/>
                  </a:lnTo>
                  <a:lnTo>
                    <a:pt x="261" y="672"/>
                  </a:lnTo>
                  <a:lnTo>
                    <a:pt x="253" y="667"/>
                  </a:lnTo>
                  <a:lnTo>
                    <a:pt x="245" y="664"/>
                  </a:lnTo>
                  <a:lnTo>
                    <a:pt x="240" y="656"/>
                  </a:lnTo>
                  <a:lnTo>
                    <a:pt x="232" y="650"/>
                  </a:lnTo>
                  <a:lnTo>
                    <a:pt x="224" y="645"/>
                  </a:lnTo>
                  <a:lnTo>
                    <a:pt x="218" y="640"/>
                  </a:lnTo>
                  <a:lnTo>
                    <a:pt x="210" y="632"/>
                  </a:lnTo>
                  <a:lnTo>
                    <a:pt x="205" y="624"/>
                  </a:lnTo>
                  <a:lnTo>
                    <a:pt x="200" y="616"/>
                  </a:lnTo>
                  <a:lnTo>
                    <a:pt x="194" y="608"/>
                  </a:lnTo>
                  <a:lnTo>
                    <a:pt x="189" y="600"/>
                  </a:lnTo>
                  <a:lnTo>
                    <a:pt x="184" y="589"/>
                  </a:lnTo>
                  <a:lnTo>
                    <a:pt x="178" y="581"/>
                  </a:lnTo>
                  <a:lnTo>
                    <a:pt x="173" y="570"/>
                  </a:lnTo>
                  <a:lnTo>
                    <a:pt x="170" y="560"/>
                  </a:lnTo>
                  <a:lnTo>
                    <a:pt x="165" y="549"/>
                  </a:lnTo>
                  <a:lnTo>
                    <a:pt x="157" y="530"/>
                  </a:lnTo>
                  <a:lnTo>
                    <a:pt x="149" y="512"/>
                  </a:lnTo>
                  <a:lnTo>
                    <a:pt x="144" y="493"/>
                  </a:lnTo>
                  <a:lnTo>
                    <a:pt x="138" y="474"/>
                  </a:lnTo>
                  <a:lnTo>
                    <a:pt x="133" y="456"/>
                  </a:lnTo>
                  <a:lnTo>
                    <a:pt x="125" y="437"/>
                  </a:lnTo>
                  <a:lnTo>
                    <a:pt x="120" y="418"/>
                  </a:lnTo>
                  <a:lnTo>
                    <a:pt x="112" y="405"/>
                  </a:lnTo>
                  <a:lnTo>
                    <a:pt x="106" y="394"/>
                  </a:lnTo>
                  <a:lnTo>
                    <a:pt x="101" y="384"/>
                  </a:lnTo>
                  <a:lnTo>
                    <a:pt x="98" y="373"/>
                  </a:lnTo>
                  <a:lnTo>
                    <a:pt x="96" y="362"/>
                  </a:lnTo>
                  <a:lnTo>
                    <a:pt x="90" y="349"/>
                  </a:lnTo>
                  <a:lnTo>
                    <a:pt x="88" y="341"/>
                  </a:lnTo>
                  <a:lnTo>
                    <a:pt x="82" y="330"/>
                  </a:lnTo>
                  <a:lnTo>
                    <a:pt x="77" y="320"/>
                  </a:lnTo>
                  <a:lnTo>
                    <a:pt x="77" y="317"/>
                  </a:lnTo>
                  <a:lnTo>
                    <a:pt x="77" y="314"/>
                  </a:lnTo>
                  <a:lnTo>
                    <a:pt x="74" y="312"/>
                  </a:lnTo>
                  <a:lnTo>
                    <a:pt x="72" y="312"/>
                  </a:lnTo>
                  <a:lnTo>
                    <a:pt x="66" y="298"/>
                  </a:lnTo>
                  <a:lnTo>
                    <a:pt x="64" y="288"/>
                  </a:lnTo>
                  <a:lnTo>
                    <a:pt x="58" y="274"/>
                  </a:lnTo>
                  <a:lnTo>
                    <a:pt x="53" y="261"/>
                  </a:lnTo>
                  <a:lnTo>
                    <a:pt x="50" y="248"/>
                  </a:lnTo>
                  <a:lnTo>
                    <a:pt x="45" y="234"/>
                  </a:lnTo>
                  <a:lnTo>
                    <a:pt x="42" y="221"/>
                  </a:lnTo>
                  <a:lnTo>
                    <a:pt x="40" y="208"/>
                  </a:lnTo>
                  <a:lnTo>
                    <a:pt x="40" y="202"/>
                  </a:lnTo>
                  <a:lnTo>
                    <a:pt x="37" y="194"/>
                  </a:lnTo>
                  <a:lnTo>
                    <a:pt x="37" y="189"/>
                  </a:lnTo>
                  <a:lnTo>
                    <a:pt x="34" y="181"/>
                  </a:lnTo>
                  <a:lnTo>
                    <a:pt x="32" y="176"/>
                  </a:lnTo>
                  <a:lnTo>
                    <a:pt x="32" y="170"/>
                  </a:lnTo>
                  <a:lnTo>
                    <a:pt x="29" y="162"/>
                  </a:lnTo>
                  <a:lnTo>
                    <a:pt x="26" y="157"/>
                  </a:lnTo>
                  <a:lnTo>
                    <a:pt x="24" y="152"/>
                  </a:lnTo>
                  <a:lnTo>
                    <a:pt x="24" y="149"/>
                  </a:lnTo>
                  <a:lnTo>
                    <a:pt x="21" y="144"/>
                  </a:lnTo>
                  <a:lnTo>
                    <a:pt x="18" y="138"/>
                  </a:lnTo>
                  <a:lnTo>
                    <a:pt x="21" y="133"/>
                  </a:lnTo>
                  <a:lnTo>
                    <a:pt x="26" y="128"/>
                  </a:lnTo>
                  <a:lnTo>
                    <a:pt x="29" y="125"/>
                  </a:lnTo>
                  <a:lnTo>
                    <a:pt x="32" y="120"/>
                  </a:lnTo>
                  <a:lnTo>
                    <a:pt x="34" y="114"/>
                  </a:lnTo>
                  <a:lnTo>
                    <a:pt x="37" y="106"/>
                  </a:lnTo>
                  <a:lnTo>
                    <a:pt x="37" y="101"/>
                  </a:lnTo>
                  <a:lnTo>
                    <a:pt x="37" y="93"/>
                  </a:lnTo>
                  <a:lnTo>
                    <a:pt x="40" y="88"/>
                  </a:lnTo>
                  <a:lnTo>
                    <a:pt x="40" y="82"/>
                  </a:lnTo>
                  <a:lnTo>
                    <a:pt x="40" y="77"/>
                  </a:lnTo>
                  <a:lnTo>
                    <a:pt x="40" y="72"/>
                  </a:lnTo>
                  <a:lnTo>
                    <a:pt x="40" y="69"/>
                  </a:lnTo>
                  <a:lnTo>
                    <a:pt x="40" y="66"/>
                  </a:lnTo>
                  <a:lnTo>
                    <a:pt x="42" y="64"/>
                  </a:lnTo>
                  <a:lnTo>
                    <a:pt x="48" y="61"/>
                  </a:lnTo>
                  <a:lnTo>
                    <a:pt x="50" y="64"/>
                  </a:lnTo>
                  <a:lnTo>
                    <a:pt x="56" y="64"/>
                  </a:lnTo>
                  <a:lnTo>
                    <a:pt x="58" y="66"/>
                  </a:lnTo>
                  <a:lnTo>
                    <a:pt x="61" y="69"/>
                  </a:lnTo>
                  <a:lnTo>
                    <a:pt x="64" y="69"/>
                  </a:lnTo>
                  <a:lnTo>
                    <a:pt x="66" y="74"/>
                  </a:lnTo>
                  <a:lnTo>
                    <a:pt x="72" y="74"/>
                  </a:lnTo>
                  <a:lnTo>
                    <a:pt x="77" y="80"/>
                  </a:lnTo>
                  <a:lnTo>
                    <a:pt x="85" y="88"/>
                  </a:lnTo>
                  <a:lnTo>
                    <a:pt x="90" y="90"/>
                  </a:lnTo>
                  <a:lnTo>
                    <a:pt x="98" y="96"/>
                  </a:lnTo>
                  <a:lnTo>
                    <a:pt x="104" y="101"/>
                  </a:lnTo>
                  <a:lnTo>
                    <a:pt x="112" y="106"/>
                  </a:lnTo>
                  <a:lnTo>
                    <a:pt x="120" y="109"/>
                  </a:lnTo>
                  <a:lnTo>
                    <a:pt x="125" y="112"/>
                  </a:lnTo>
                  <a:lnTo>
                    <a:pt x="133" y="117"/>
                  </a:lnTo>
                  <a:lnTo>
                    <a:pt x="141" y="117"/>
                  </a:lnTo>
                  <a:lnTo>
                    <a:pt x="146" y="120"/>
                  </a:lnTo>
                  <a:lnTo>
                    <a:pt x="154" y="120"/>
                  </a:lnTo>
                  <a:lnTo>
                    <a:pt x="162" y="120"/>
                  </a:lnTo>
                  <a:lnTo>
                    <a:pt x="170" y="120"/>
                  </a:lnTo>
                  <a:lnTo>
                    <a:pt x="178" y="117"/>
                  </a:lnTo>
                  <a:lnTo>
                    <a:pt x="186" y="114"/>
                  </a:lnTo>
                  <a:lnTo>
                    <a:pt x="189" y="117"/>
                  </a:lnTo>
                  <a:lnTo>
                    <a:pt x="192" y="117"/>
                  </a:lnTo>
                  <a:lnTo>
                    <a:pt x="194" y="117"/>
                  </a:lnTo>
                  <a:lnTo>
                    <a:pt x="197" y="114"/>
                  </a:lnTo>
                  <a:lnTo>
                    <a:pt x="200" y="112"/>
                  </a:lnTo>
                  <a:lnTo>
                    <a:pt x="202" y="112"/>
                  </a:lnTo>
                  <a:lnTo>
                    <a:pt x="205" y="112"/>
                  </a:lnTo>
                  <a:lnTo>
                    <a:pt x="205" y="109"/>
                  </a:lnTo>
                  <a:lnTo>
                    <a:pt x="208" y="109"/>
                  </a:lnTo>
                  <a:lnTo>
                    <a:pt x="210" y="106"/>
                  </a:lnTo>
                  <a:lnTo>
                    <a:pt x="213" y="106"/>
                  </a:lnTo>
                  <a:lnTo>
                    <a:pt x="218" y="104"/>
                  </a:lnTo>
                  <a:lnTo>
                    <a:pt x="224" y="101"/>
                  </a:lnTo>
                  <a:lnTo>
                    <a:pt x="229" y="98"/>
                  </a:lnTo>
                  <a:lnTo>
                    <a:pt x="234" y="93"/>
                  </a:lnTo>
                  <a:lnTo>
                    <a:pt x="240" y="93"/>
                  </a:lnTo>
                  <a:lnTo>
                    <a:pt x="245" y="90"/>
                  </a:lnTo>
                  <a:lnTo>
                    <a:pt x="250" y="88"/>
                  </a:lnTo>
                  <a:lnTo>
                    <a:pt x="256" y="90"/>
                  </a:lnTo>
                  <a:lnTo>
                    <a:pt x="264" y="90"/>
                  </a:lnTo>
                  <a:lnTo>
                    <a:pt x="272" y="93"/>
                  </a:lnTo>
                  <a:lnTo>
                    <a:pt x="280" y="96"/>
                  </a:lnTo>
                  <a:lnTo>
                    <a:pt x="285" y="98"/>
                  </a:lnTo>
                  <a:lnTo>
                    <a:pt x="293" y="104"/>
                  </a:lnTo>
                  <a:lnTo>
                    <a:pt x="301" y="106"/>
                  </a:lnTo>
                  <a:lnTo>
                    <a:pt x="309" y="112"/>
                  </a:lnTo>
                  <a:lnTo>
                    <a:pt x="317" y="114"/>
                  </a:lnTo>
                  <a:lnTo>
                    <a:pt x="325" y="117"/>
                  </a:lnTo>
                  <a:lnTo>
                    <a:pt x="333" y="122"/>
                  </a:lnTo>
                  <a:lnTo>
                    <a:pt x="341" y="122"/>
                  </a:lnTo>
                  <a:lnTo>
                    <a:pt x="349" y="125"/>
                  </a:lnTo>
                  <a:lnTo>
                    <a:pt x="357" y="125"/>
                  </a:lnTo>
                  <a:lnTo>
                    <a:pt x="365" y="125"/>
                  </a:lnTo>
                  <a:lnTo>
                    <a:pt x="370" y="122"/>
                  </a:lnTo>
                  <a:lnTo>
                    <a:pt x="378" y="120"/>
                  </a:lnTo>
                  <a:lnTo>
                    <a:pt x="384" y="117"/>
                  </a:lnTo>
                  <a:lnTo>
                    <a:pt x="392" y="117"/>
                  </a:lnTo>
                  <a:lnTo>
                    <a:pt x="397" y="114"/>
                  </a:lnTo>
                  <a:lnTo>
                    <a:pt x="402" y="112"/>
                  </a:lnTo>
                  <a:lnTo>
                    <a:pt x="408" y="109"/>
                  </a:lnTo>
                  <a:lnTo>
                    <a:pt x="413" y="106"/>
                  </a:lnTo>
                  <a:lnTo>
                    <a:pt x="418" y="104"/>
                  </a:lnTo>
                  <a:lnTo>
                    <a:pt x="424" y="104"/>
                  </a:lnTo>
                  <a:lnTo>
                    <a:pt x="429" y="101"/>
                  </a:lnTo>
                  <a:lnTo>
                    <a:pt x="434" y="98"/>
                  </a:lnTo>
                  <a:lnTo>
                    <a:pt x="440" y="96"/>
                  </a:lnTo>
                  <a:lnTo>
                    <a:pt x="448" y="93"/>
                  </a:lnTo>
                  <a:lnTo>
                    <a:pt x="453" y="93"/>
                  </a:lnTo>
                  <a:lnTo>
                    <a:pt x="458" y="93"/>
                  </a:lnTo>
                  <a:lnTo>
                    <a:pt x="464" y="93"/>
                  </a:lnTo>
                  <a:lnTo>
                    <a:pt x="469" y="93"/>
                  </a:lnTo>
                  <a:lnTo>
                    <a:pt x="490" y="120"/>
                  </a:lnTo>
                  <a:lnTo>
                    <a:pt x="520" y="192"/>
                  </a:lnTo>
                  <a:lnTo>
                    <a:pt x="539" y="240"/>
                  </a:lnTo>
                  <a:lnTo>
                    <a:pt x="547" y="245"/>
                  </a:lnTo>
                  <a:lnTo>
                    <a:pt x="555" y="253"/>
                  </a:lnTo>
                  <a:lnTo>
                    <a:pt x="563" y="258"/>
                  </a:lnTo>
                  <a:lnTo>
                    <a:pt x="571" y="266"/>
                  </a:lnTo>
                  <a:lnTo>
                    <a:pt x="579" y="274"/>
                  </a:lnTo>
                  <a:lnTo>
                    <a:pt x="587" y="280"/>
                  </a:lnTo>
                  <a:lnTo>
                    <a:pt x="595" y="288"/>
                  </a:lnTo>
                  <a:lnTo>
                    <a:pt x="603" y="296"/>
                  </a:lnTo>
                  <a:lnTo>
                    <a:pt x="605" y="298"/>
                  </a:lnTo>
                  <a:lnTo>
                    <a:pt x="608" y="298"/>
                  </a:lnTo>
                  <a:lnTo>
                    <a:pt x="611" y="298"/>
                  </a:lnTo>
                  <a:lnTo>
                    <a:pt x="613" y="301"/>
                  </a:lnTo>
                  <a:lnTo>
                    <a:pt x="616" y="301"/>
                  </a:lnTo>
                  <a:lnTo>
                    <a:pt x="619" y="304"/>
                  </a:lnTo>
                  <a:lnTo>
                    <a:pt x="621" y="304"/>
                  </a:lnTo>
                  <a:lnTo>
                    <a:pt x="624" y="306"/>
                  </a:lnTo>
                  <a:lnTo>
                    <a:pt x="627" y="309"/>
                  </a:lnTo>
                  <a:lnTo>
                    <a:pt x="629" y="309"/>
                  </a:lnTo>
                  <a:lnTo>
                    <a:pt x="632" y="312"/>
                  </a:lnTo>
                  <a:lnTo>
                    <a:pt x="635" y="312"/>
                  </a:lnTo>
                  <a:lnTo>
                    <a:pt x="637" y="314"/>
                  </a:lnTo>
                  <a:lnTo>
                    <a:pt x="640" y="314"/>
                  </a:lnTo>
                  <a:lnTo>
                    <a:pt x="643" y="317"/>
                  </a:lnTo>
                  <a:lnTo>
                    <a:pt x="645" y="317"/>
                  </a:lnTo>
                  <a:lnTo>
                    <a:pt x="648" y="320"/>
                  </a:lnTo>
                  <a:lnTo>
                    <a:pt x="651" y="320"/>
                  </a:lnTo>
                  <a:lnTo>
                    <a:pt x="653" y="322"/>
                  </a:lnTo>
                  <a:lnTo>
                    <a:pt x="656" y="322"/>
                  </a:lnTo>
                  <a:lnTo>
                    <a:pt x="659" y="322"/>
                  </a:lnTo>
                  <a:lnTo>
                    <a:pt x="661" y="325"/>
                  </a:lnTo>
                  <a:lnTo>
                    <a:pt x="664" y="325"/>
                  </a:lnTo>
                  <a:lnTo>
                    <a:pt x="667" y="328"/>
                  </a:lnTo>
                  <a:lnTo>
                    <a:pt x="669" y="328"/>
                  </a:lnTo>
                  <a:lnTo>
                    <a:pt x="672" y="328"/>
                  </a:lnTo>
                  <a:lnTo>
                    <a:pt x="677" y="328"/>
                  </a:lnTo>
                  <a:lnTo>
                    <a:pt x="680" y="330"/>
                  </a:lnTo>
                  <a:lnTo>
                    <a:pt x="683" y="330"/>
                  </a:lnTo>
                  <a:lnTo>
                    <a:pt x="688" y="330"/>
                  </a:lnTo>
                  <a:lnTo>
                    <a:pt x="693" y="330"/>
                  </a:lnTo>
                  <a:lnTo>
                    <a:pt x="699" y="333"/>
                  </a:lnTo>
                  <a:lnTo>
                    <a:pt x="704" y="336"/>
                  </a:lnTo>
                  <a:lnTo>
                    <a:pt x="709" y="338"/>
                  </a:lnTo>
                  <a:lnTo>
                    <a:pt x="712" y="341"/>
                  </a:lnTo>
                  <a:lnTo>
                    <a:pt x="717" y="346"/>
                  </a:lnTo>
                  <a:lnTo>
                    <a:pt x="723" y="349"/>
                  </a:lnTo>
                  <a:lnTo>
                    <a:pt x="725" y="357"/>
                  </a:lnTo>
                  <a:lnTo>
                    <a:pt x="731" y="360"/>
                  </a:lnTo>
                  <a:lnTo>
                    <a:pt x="733" y="365"/>
                  </a:lnTo>
                  <a:lnTo>
                    <a:pt x="736" y="373"/>
                  </a:lnTo>
                  <a:lnTo>
                    <a:pt x="741" y="378"/>
                  </a:lnTo>
                  <a:lnTo>
                    <a:pt x="744" y="384"/>
                  </a:lnTo>
                  <a:lnTo>
                    <a:pt x="749" y="389"/>
                  </a:lnTo>
                  <a:lnTo>
                    <a:pt x="755" y="394"/>
                  </a:lnTo>
                  <a:lnTo>
                    <a:pt x="757" y="402"/>
                  </a:lnTo>
                  <a:lnTo>
                    <a:pt x="763" y="410"/>
                  </a:lnTo>
                  <a:lnTo>
                    <a:pt x="768" y="418"/>
                  </a:lnTo>
                  <a:lnTo>
                    <a:pt x="773" y="429"/>
                  </a:lnTo>
                  <a:lnTo>
                    <a:pt x="779" y="434"/>
                  </a:lnTo>
                  <a:lnTo>
                    <a:pt x="784" y="442"/>
                  </a:lnTo>
                  <a:lnTo>
                    <a:pt x="789" y="453"/>
                  </a:lnTo>
                  <a:lnTo>
                    <a:pt x="795" y="458"/>
                  </a:lnTo>
                  <a:lnTo>
                    <a:pt x="800" y="466"/>
                  </a:lnTo>
                  <a:lnTo>
                    <a:pt x="805" y="477"/>
                  </a:lnTo>
                  <a:lnTo>
                    <a:pt x="811" y="482"/>
                  </a:lnTo>
                  <a:lnTo>
                    <a:pt x="816" y="493"/>
                  </a:lnTo>
                  <a:lnTo>
                    <a:pt x="821" y="501"/>
                  </a:lnTo>
                  <a:lnTo>
                    <a:pt x="827" y="509"/>
                  </a:lnTo>
                  <a:lnTo>
                    <a:pt x="829" y="520"/>
                  </a:lnTo>
                  <a:lnTo>
                    <a:pt x="835" y="528"/>
                  </a:lnTo>
                  <a:lnTo>
                    <a:pt x="843" y="549"/>
                  </a:lnTo>
                  <a:lnTo>
                    <a:pt x="851" y="568"/>
                  </a:lnTo>
                  <a:lnTo>
                    <a:pt x="856" y="586"/>
                  </a:lnTo>
                  <a:lnTo>
                    <a:pt x="864" y="605"/>
                  </a:lnTo>
                  <a:lnTo>
                    <a:pt x="872" y="624"/>
                  </a:lnTo>
                  <a:lnTo>
                    <a:pt x="877" y="642"/>
                  </a:lnTo>
                  <a:lnTo>
                    <a:pt x="885" y="661"/>
                  </a:lnTo>
                  <a:lnTo>
                    <a:pt x="893" y="680"/>
                  </a:lnTo>
                  <a:lnTo>
                    <a:pt x="896" y="685"/>
                  </a:lnTo>
                  <a:lnTo>
                    <a:pt x="899" y="691"/>
                  </a:lnTo>
                  <a:lnTo>
                    <a:pt x="901" y="699"/>
                  </a:lnTo>
                  <a:lnTo>
                    <a:pt x="901" y="704"/>
                  </a:lnTo>
                  <a:lnTo>
                    <a:pt x="915" y="701"/>
                  </a:lnTo>
                  <a:lnTo>
                    <a:pt x="915" y="699"/>
                  </a:lnTo>
                  <a:lnTo>
                    <a:pt x="915" y="693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Freeform 14"/>
            <p:cNvSpPr>
              <a:spLocks/>
            </p:cNvSpPr>
            <p:nvPr/>
          </p:nvSpPr>
          <p:spPr bwMode="auto">
            <a:xfrm>
              <a:off x="1833" y="3569"/>
              <a:ext cx="104" cy="200"/>
            </a:xfrm>
            <a:custGeom>
              <a:avLst/>
              <a:gdLst>
                <a:gd name="T0" fmla="*/ 104 w 104"/>
                <a:gd name="T1" fmla="*/ 200 h 200"/>
                <a:gd name="T2" fmla="*/ 98 w 104"/>
                <a:gd name="T3" fmla="*/ 187 h 200"/>
                <a:gd name="T4" fmla="*/ 96 w 104"/>
                <a:gd name="T5" fmla="*/ 173 h 200"/>
                <a:gd name="T6" fmla="*/ 93 w 104"/>
                <a:gd name="T7" fmla="*/ 163 h 200"/>
                <a:gd name="T8" fmla="*/ 88 w 104"/>
                <a:gd name="T9" fmla="*/ 149 h 200"/>
                <a:gd name="T10" fmla="*/ 82 w 104"/>
                <a:gd name="T11" fmla="*/ 139 h 200"/>
                <a:gd name="T12" fmla="*/ 77 w 104"/>
                <a:gd name="T13" fmla="*/ 125 h 200"/>
                <a:gd name="T14" fmla="*/ 72 w 104"/>
                <a:gd name="T15" fmla="*/ 115 h 200"/>
                <a:gd name="T16" fmla="*/ 66 w 104"/>
                <a:gd name="T17" fmla="*/ 104 h 200"/>
                <a:gd name="T18" fmla="*/ 61 w 104"/>
                <a:gd name="T19" fmla="*/ 93 h 200"/>
                <a:gd name="T20" fmla="*/ 56 w 104"/>
                <a:gd name="T21" fmla="*/ 83 h 200"/>
                <a:gd name="T22" fmla="*/ 50 w 104"/>
                <a:gd name="T23" fmla="*/ 72 h 200"/>
                <a:gd name="T24" fmla="*/ 42 w 104"/>
                <a:gd name="T25" fmla="*/ 61 h 200"/>
                <a:gd name="T26" fmla="*/ 37 w 104"/>
                <a:gd name="T27" fmla="*/ 51 h 200"/>
                <a:gd name="T28" fmla="*/ 29 w 104"/>
                <a:gd name="T29" fmla="*/ 40 h 200"/>
                <a:gd name="T30" fmla="*/ 21 w 104"/>
                <a:gd name="T31" fmla="*/ 32 h 200"/>
                <a:gd name="T32" fmla="*/ 16 w 104"/>
                <a:gd name="T33" fmla="*/ 21 h 200"/>
                <a:gd name="T34" fmla="*/ 13 w 104"/>
                <a:gd name="T35" fmla="*/ 19 h 200"/>
                <a:gd name="T36" fmla="*/ 10 w 104"/>
                <a:gd name="T37" fmla="*/ 16 h 200"/>
                <a:gd name="T38" fmla="*/ 8 w 104"/>
                <a:gd name="T39" fmla="*/ 13 h 200"/>
                <a:gd name="T40" fmla="*/ 5 w 104"/>
                <a:gd name="T41" fmla="*/ 11 h 200"/>
                <a:gd name="T42" fmla="*/ 5 w 104"/>
                <a:gd name="T43" fmla="*/ 8 h 200"/>
                <a:gd name="T44" fmla="*/ 2 w 104"/>
                <a:gd name="T45" fmla="*/ 8 h 200"/>
                <a:gd name="T46" fmla="*/ 0 w 104"/>
                <a:gd name="T47" fmla="*/ 5 h 200"/>
                <a:gd name="T48" fmla="*/ 0 w 104"/>
                <a:gd name="T49" fmla="*/ 0 h 200"/>
                <a:gd name="T50" fmla="*/ 5 w 104"/>
                <a:gd name="T51" fmla="*/ 13 h 200"/>
                <a:gd name="T52" fmla="*/ 13 w 104"/>
                <a:gd name="T53" fmla="*/ 27 h 200"/>
                <a:gd name="T54" fmla="*/ 18 w 104"/>
                <a:gd name="T55" fmla="*/ 37 h 200"/>
                <a:gd name="T56" fmla="*/ 26 w 104"/>
                <a:gd name="T57" fmla="*/ 48 h 200"/>
                <a:gd name="T58" fmla="*/ 34 w 104"/>
                <a:gd name="T59" fmla="*/ 61 h 200"/>
                <a:gd name="T60" fmla="*/ 40 w 104"/>
                <a:gd name="T61" fmla="*/ 72 h 200"/>
                <a:gd name="T62" fmla="*/ 48 w 104"/>
                <a:gd name="T63" fmla="*/ 85 h 200"/>
                <a:gd name="T64" fmla="*/ 56 w 104"/>
                <a:gd name="T65" fmla="*/ 96 h 200"/>
                <a:gd name="T66" fmla="*/ 61 w 104"/>
                <a:gd name="T67" fmla="*/ 109 h 200"/>
                <a:gd name="T68" fmla="*/ 69 w 104"/>
                <a:gd name="T69" fmla="*/ 123 h 200"/>
                <a:gd name="T70" fmla="*/ 74 w 104"/>
                <a:gd name="T71" fmla="*/ 133 h 200"/>
                <a:gd name="T72" fmla="*/ 80 w 104"/>
                <a:gd name="T73" fmla="*/ 147 h 200"/>
                <a:gd name="T74" fmla="*/ 88 w 104"/>
                <a:gd name="T75" fmla="*/ 160 h 200"/>
                <a:gd name="T76" fmla="*/ 93 w 104"/>
                <a:gd name="T77" fmla="*/ 173 h 200"/>
                <a:gd name="T78" fmla="*/ 98 w 104"/>
                <a:gd name="T79" fmla="*/ 187 h 200"/>
                <a:gd name="T80" fmla="*/ 104 w 104"/>
                <a:gd name="T81" fmla="*/ 200 h 20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04"/>
                <a:gd name="T124" fmla="*/ 0 h 200"/>
                <a:gd name="T125" fmla="*/ 104 w 104"/>
                <a:gd name="T126" fmla="*/ 200 h 20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04" h="200">
                  <a:moveTo>
                    <a:pt x="104" y="200"/>
                  </a:moveTo>
                  <a:lnTo>
                    <a:pt x="98" y="187"/>
                  </a:lnTo>
                  <a:lnTo>
                    <a:pt x="96" y="173"/>
                  </a:lnTo>
                  <a:lnTo>
                    <a:pt x="93" y="163"/>
                  </a:lnTo>
                  <a:lnTo>
                    <a:pt x="88" y="149"/>
                  </a:lnTo>
                  <a:lnTo>
                    <a:pt x="82" y="139"/>
                  </a:lnTo>
                  <a:lnTo>
                    <a:pt x="77" y="125"/>
                  </a:lnTo>
                  <a:lnTo>
                    <a:pt x="72" y="115"/>
                  </a:lnTo>
                  <a:lnTo>
                    <a:pt x="66" y="104"/>
                  </a:lnTo>
                  <a:lnTo>
                    <a:pt x="61" y="93"/>
                  </a:lnTo>
                  <a:lnTo>
                    <a:pt x="56" y="83"/>
                  </a:lnTo>
                  <a:lnTo>
                    <a:pt x="50" y="72"/>
                  </a:lnTo>
                  <a:lnTo>
                    <a:pt x="42" y="61"/>
                  </a:lnTo>
                  <a:lnTo>
                    <a:pt x="37" y="51"/>
                  </a:lnTo>
                  <a:lnTo>
                    <a:pt x="29" y="40"/>
                  </a:lnTo>
                  <a:lnTo>
                    <a:pt x="21" y="32"/>
                  </a:lnTo>
                  <a:lnTo>
                    <a:pt x="16" y="21"/>
                  </a:lnTo>
                  <a:lnTo>
                    <a:pt x="13" y="19"/>
                  </a:lnTo>
                  <a:lnTo>
                    <a:pt x="10" y="16"/>
                  </a:lnTo>
                  <a:lnTo>
                    <a:pt x="8" y="13"/>
                  </a:lnTo>
                  <a:lnTo>
                    <a:pt x="5" y="11"/>
                  </a:lnTo>
                  <a:lnTo>
                    <a:pt x="5" y="8"/>
                  </a:lnTo>
                  <a:lnTo>
                    <a:pt x="2" y="8"/>
                  </a:lnTo>
                  <a:lnTo>
                    <a:pt x="0" y="5"/>
                  </a:lnTo>
                  <a:lnTo>
                    <a:pt x="0" y="0"/>
                  </a:lnTo>
                  <a:lnTo>
                    <a:pt x="5" y="13"/>
                  </a:lnTo>
                  <a:lnTo>
                    <a:pt x="13" y="27"/>
                  </a:lnTo>
                  <a:lnTo>
                    <a:pt x="18" y="37"/>
                  </a:lnTo>
                  <a:lnTo>
                    <a:pt x="26" y="48"/>
                  </a:lnTo>
                  <a:lnTo>
                    <a:pt x="34" y="61"/>
                  </a:lnTo>
                  <a:lnTo>
                    <a:pt x="40" y="72"/>
                  </a:lnTo>
                  <a:lnTo>
                    <a:pt x="48" y="85"/>
                  </a:lnTo>
                  <a:lnTo>
                    <a:pt x="56" y="96"/>
                  </a:lnTo>
                  <a:lnTo>
                    <a:pt x="61" y="109"/>
                  </a:lnTo>
                  <a:lnTo>
                    <a:pt x="69" y="123"/>
                  </a:lnTo>
                  <a:lnTo>
                    <a:pt x="74" y="133"/>
                  </a:lnTo>
                  <a:lnTo>
                    <a:pt x="80" y="147"/>
                  </a:lnTo>
                  <a:lnTo>
                    <a:pt x="88" y="160"/>
                  </a:lnTo>
                  <a:lnTo>
                    <a:pt x="93" y="173"/>
                  </a:lnTo>
                  <a:lnTo>
                    <a:pt x="98" y="187"/>
                  </a:lnTo>
                  <a:lnTo>
                    <a:pt x="104" y="200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Freeform 15"/>
            <p:cNvSpPr>
              <a:spLocks/>
            </p:cNvSpPr>
            <p:nvPr/>
          </p:nvSpPr>
          <p:spPr bwMode="auto">
            <a:xfrm>
              <a:off x="1758" y="3521"/>
              <a:ext cx="173" cy="430"/>
            </a:xfrm>
            <a:custGeom>
              <a:avLst/>
              <a:gdLst>
                <a:gd name="T0" fmla="*/ 173 w 173"/>
                <a:gd name="T1" fmla="*/ 408 h 430"/>
                <a:gd name="T2" fmla="*/ 171 w 173"/>
                <a:gd name="T3" fmla="*/ 382 h 430"/>
                <a:gd name="T4" fmla="*/ 171 w 173"/>
                <a:gd name="T5" fmla="*/ 363 h 430"/>
                <a:gd name="T6" fmla="*/ 171 w 173"/>
                <a:gd name="T7" fmla="*/ 350 h 430"/>
                <a:gd name="T8" fmla="*/ 165 w 173"/>
                <a:gd name="T9" fmla="*/ 323 h 430"/>
                <a:gd name="T10" fmla="*/ 149 w 173"/>
                <a:gd name="T11" fmla="*/ 283 h 430"/>
                <a:gd name="T12" fmla="*/ 136 w 173"/>
                <a:gd name="T13" fmla="*/ 245 h 430"/>
                <a:gd name="T14" fmla="*/ 120 w 173"/>
                <a:gd name="T15" fmla="*/ 205 h 430"/>
                <a:gd name="T16" fmla="*/ 107 w 173"/>
                <a:gd name="T17" fmla="*/ 173 h 430"/>
                <a:gd name="T18" fmla="*/ 93 w 173"/>
                <a:gd name="T19" fmla="*/ 149 h 430"/>
                <a:gd name="T20" fmla="*/ 80 w 173"/>
                <a:gd name="T21" fmla="*/ 125 h 430"/>
                <a:gd name="T22" fmla="*/ 64 w 173"/>
                <a:gd name="T23" fmla="*/ 101 h 430"/>
                <a:gd name="T24" fmla="*/ 51 w 173"/>
                <a:gd name="T25" fmla="*/ 77 h 430"/>
                <a:gd name="T26" fmla="*/ 35 w 173"/>
                <a:gd name="T27" fmla="*/ 56 h 430"/>
                <a:gd name="T28" fmla="*/ 21 w 173"/>
                <a:gd name="T29" fmla="*/ 32 h 430"/>
                <a:gd name="T30" fmla="*/ 5 w 173"/>
                <a:gd name="T31" fmla="*/ 11 h 430"/>
                <a:gd name="T32" fmla="*/ 5 w 173"/>
                <a:gd name="T33" fmla="*/ 11 h 430"/>
                <a:gd name="T34" fmla="*/ 16 w 173"/>
                <a:gd name="T35" fmla="*/ 29 h 430"/>
                <a:gd name="T36" fmla="*/ 27 w 173"/>
                <a:gd name="T37" fmla="*/ 48 h 430"/>
                <a:gd name="T38" fmla="*/ 37 w 173"/>
                <a:gd name="T39" fmla="*/ 69 h 430"/>
                <a:gd name="T40" fmla="*/ 48 w 173"/>
                <a:gd name="T41" fmla="*/ 91 h 430"/>
                <a:gd name="T42" fmla="*/ 59 w 173"/>
                <a:gd name="T43" fmla="*/ 115 h 430"/>
                <a:gd name="T44" fmla="*/ 67 w 173"/>
                <a:gd name="T45" fmla="*/ 139 h 430"/>
                <a:gd name="T46" fmla="*/ 72 w 173"/>
                <a:gd name="T47" fmla="*/ 165 h 430"/>
                <a:gd name="T48" fmla="*/ 80 w 173"/>
                <a:gd name="T49" fmla="*/ 192 h 430"/>
                <a:gd name="T50" fmla="*/ 88 w 173"/>
                <a:gd name="T51" fmla="*/ 216 h 430"/>
                <a:gd name="T52" fmla="*/ 96 w 173"/>
                <a:gd name="T53" fmla="*/ 240 h 430"/>
                <a:gd name="T54" fmla="*/ 104 w 173"/>
                <a:gd name="T55" fmla="*/ 264 h 430"/>
                <a:gd name="T56" fmla="*/ 109 w 173"/>
                <a:gd name="T57" fmla="*/ 288 h 430"/>
                <a:gd name="T58" fmla="*/ 117 w 173"/>
                <a:gd name="T59" fmla="*/ 309 h 430"/>
                <a:gd name="T60" fmla="*/ 128 w 173"/>
                <a:gd name="T61" fmla="*/ 334 h 430"/>
                <a:gd name="T62" fmla="*/ 136 w 173"/>
                <a:gd name="T63" fmla="*/ 355 h 430"/>
                <a:gd name="T64" fmla="*/ 144 w 173"/>
                <a:gd name="T65" fmla="*/ 374 h 430"/>
                <a:gd name="T66" fmla="*/ 149 w 173"/>
                <a:gd name="T67" fmla="*/ 387 h 430"/>
                <a:gd name="T68" fmla="*/ 157 w 173"/>
                <a:gd name="T69" fmla="*/ 400 h 430"/>
                <a:gd name="T70" fmla="*/ 163 w 173"/>
                <a:gd name="T71" fmla="*/ 416 h 430"/>
                <a:gd name="T72" fmla="*/ 165 w 173"/>
                <a:gd name="T73" fmla="*/ 427 h 430"/>
                <a:gd name="T74" fmla="*/ 171 w 173"/>
                <a:gd name="T75" fmla="*/ 430 h 430"/>
                <a:gd name="T76" fmla="*/ 173 w 173"/>
                <a:gd name="T77" fmla="*/ 424 h 430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73"/>
                <a:gd name="T118" fmla="*/ 0 h 430"/>
                <a:gd name="T119" fmla="*/ 173 w 173"/>
                <a:gd name="T120" fmla="*/ 430 h 430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73" h="430">
                  <a:moveTo>
                    <a:pt x="173" y="422"/>
                  </a:moveTo>
                  <a:lnTo>
                    <a:pt x="173" y="408"/>
                  </a:lnTo>
                  <a:lnTo>
                    <a:pt x="173" y="395"/>
                  </a:lnTo>
                  <a:lnTo>
                    <a:pt x="171" y="382"/>
                  </a:lnTo>
                  <a:lnTo>
                    <a:pt x="171" y="371"/>
                  </a:lnTo>
                  <a:lnTo>
                    <a:pt x="171" y="363"/>
                  </a:lnTo>
                  <a:lnTo>
                    <a:pt x="171" y="355"/>
                  </a:lnTo>
                  <a:lnTo>
                    <a:pt x="171" y="350"/>
                  </a:lnTo>
                  <a:lnTo>
                    <a:pt x="173" y="342"/>
                  </a:lnTo>
                  <a:lnTo>
                    <a:pt x="165" y="323"/>
                  </a:lnTo>
                  <a:lnTo>
                    <a:pt x="157" y="304"/>
                  </a:lnTo>
                  <a:lnTo>
                    <a:pt x="149" y="283"/>
                  </a:lnTo>
                  <a:lnTo>
                    <a:pt x="144" y="264"/>
                  </a:lnTo>
                  <a:lnTo>
                    <a:pt x="136" y="245"/>
                  </a:lnTo>
                  <a:lnTo>
                    <a:pt x="125" y="227"/>
                  </a:lnTo>
                  <a:lnTo>
                    <a:pt x="120" y="205"/>
                  </a:lnTo>
                  <a:lnTo>
                    <a:pt x="112" y="187"/>
                  </a:lnTo>
                  <a:lnTo>
                    <a:pt x="107" y="173"/>
                  </a:lnTo>
                  <a:lnTo>
                    <a:pt x="101" y="163"/>
                  </a:lnTo>
                  <a:lnTo>
                    <a:pt x="93" y="149"/>
                  </a:lnTo>
                  <a:lnTo>
                    <a:pt x="88" y="136"/>
                  </a:lnTo>
                  <a:lnTo>
                    <a:pt x="80" y="125"/>
                  </a:lnTo>
                  <a:lnTo>
                    <a:pt x="72" y="112"/>
                  </a:lnTo>
                  <a:lnTo>
                    <a:pt x="64" y="101"/>
                  </a:lnTo>
                  <a:lnTo>
                    <a:pt x="59" y="88"/>
                  </a:lnTo>
                  <a:lnTo>
                    <a:pt x="51" y="77"/>
                  </a:lnTo>
                  <a:lnTo>
                    <a:pt x="43" y="67"/>
                  </a:lnTo>
                  <a:lnTo>
                    <a:pt x="35" y="56"/>
                  </a:lnTo>
                  <a:lnTo>
                    <a:pt x="27" y="43"/>
                  </a:lnTo>
                  <a:lnTo>
                    <a:pt x="21" y="32"/>
                  </a:lnTo>
                  <a:lnTo>
                    <a:pt x="13" y="21"/>
                  </a:lnTo>
                  <a:lnTo>
                    <a:pt x="5" y="11"/>
                  </a:lnTo>
                  <a:lnTo>
                    <a:pt x="0" y="0"/>
                  </a:lnTo>
                  <a:lnTo>
                    <a:pt x="5" y="11"/>
                  </a:lnTo>
                  <a:lnTo>
                    <a:pt x="11" y="19"/>
                  </a:lnTo>
                  <a:lnTo>
                    <a:pt x="16" y="29"/>
                  </a:lnTo>
                  <a:lnTo>
                    <a:pt x="21" y="40"/>
                  </a:lnTo>
                  <a:lnTo>
                    <a:pt x="27" y="48"/>
                  </a:lnTo>
                  <a:lnTo>
                    <a:pt x="32" y="59"/>
                  </a:lnTo>
                  <a:lnTo>
                    <a:pt x="37" y="69"/>
                  </a:lnTo>
                  <a:lnTo>
                    <a:pt x="43" y="80"/>
                  </a:lnTo>
                  <a:lnTo>
                    <a:pt x="48" y="91"/>
                  </a:lnTo>
                  <a:lnTo>
                    <a:pt x="53" y="104"/>
                  </a:lnTo>
                  <a:lnTo>
                    <a:pt x="59" y="115"/>
                  </a:lnTo>
                  <a:lnTo>
                    <a:pt x="61" y="128"/>
                  </a:lnTo>
                  <a:lnTo>
                    <a:pt x="67" y="139"/>
                  </a:lnTo>
                  <a:lnTo>
                    <a:pt x="69" y="152"/>
                  </a:lnTo>
                  <a:lnTo>
                    <a:pt x="72" y="165"/>
                  </a:lnTo>
                  <a:lnTo>
                    <a:pt x="75" y="179"/>
                  </a:lnTo>
                  <a:lnTo>
                    <a:pt x="80" y="192"/>
                  </a:lnTo>
                  <a:lnTo>
                    <a:pt x="83" y="203"/>
                  </a:lnTo>
                  <a:lnTo>
                    <a:pt x="88" y="216"/>
                  </a:lnTo>
                  <a:lnTo>
                    <a:pt x="91" y="227"/>
                  </a:lnTo>
                  <a:lnTo>
                    <a:pt x="96" y="240"/>
                  </a:lnTo>
                  <a:lnTo>
                    <a:pt x="99" y="251"/>
                  </a:lnTo>
                  <a:lnTo>
                    <a:pt x="104" y="264"/>
                  </a:lnTo>
                  <a:lnTo>
                    <a:pt x="107" y="275"/>
                  </a:lnTo>
                  <a:lnTo>
                    <a:pt x="109" y="288"/>
                  </a:lnTo>
                  <a:lnTo>
                    <a:pt x="115" y="299"/>
                  </a:lnTo>
                  <a:lnTo>
                    <a:pt x="117" y="309"/>
                  </a:lnTo>
                  <a:lnTo>
                    <a:pt x="123" y="320"/>
                  </a:lnTo>
                  <a:lnTo>
                    <a:pt x="128" y="334"/>
                  </a:lnTo>
                  <a:lnTo>
                    <a:pt x="133" y="344"/>
                  </a:lnTo>
                  <a:lnTo>
                    <a:pt x="136" y="355"/>
                  </a:lnTo>
                  <a:lnTo>
                    <a:pt x="144" y="363"/>
                  </a:lnTo>
                  <a:lnTo>
                    <a:pt x="144" y="374"/>
                  </a:lnTo>
                  <a:lnTo>
                    <a:pt x="147" y="382"/>
                  </a:lnTo>
                  <a:lnTo>
                    <a:pt x="149" y="387"/>
                  </a:lnTo>
                  <a:lnTo>
                    <a:pt x="155" y="395"/>
                  </a:lnTo>
                  <a:lnTo>
                    <a:pt x="157" y="400"/>
                  </a:lnTo>
                  <a:lnTo>
                    <a:pt x="160" y="408"/>
                  </a:lnTo>
                  <a:lnTo>
                    <a:pt x="163" y="416"/>
                  </a:lnTo>
                  <a:lnTo>
                    <a:pt x="163" y="424"/>
                  </a:lnTo>
                  <a:lnTo>
                    <a:pt x="165" y="427"/>
                  </a:lnTo>
                  <a:lnTo>
                    <a:pt x="168" y="427"/>
                  </a:lnTo>
                  <a:lnTo>
                    <a:pt x="171" y="430"/>
                  </a:lnTo>
                  <a:lnTo>
                    <a:pt x="173" y="427"/>
                  </a:lnTo>
                  <a:lnTo>
                    <a:pt x="173" y="424"/>
                  </a:lnTo>
                  <a:lnTo>
                    <a:pt x="173" y="422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Freeform 16"/>
            <p:cNvSpPr>
              <a:spLocks/>
            </p:cNvSpPr>
            <p:nvPr/>
          </p:nvSpPr>
          <p:spPr bwMode="auto">
            <a:xfrm>
              <a:off x="1689" y="3657"/>
              <a:ext cx="152" cy="382"/>
            </a:xfrm>
            <a:custGeom>
              <a:avLst/>
              <a:gdLst>
                <a:gd name="T0" fmla="*/ 152 w 152"/>
                <a:gd name="T1" fmla="*/ 315 h 382"/>
                <a:gd name="T2" fmla="*/ 144 w 152"/>
                <a:gd name="T3" fmla="*/ 296 h 382"/>
                <a:gd name="T4" fmla="*/ 133 w 152"/>
                <a:gd name="T5" fmla="*/ 278 h 382"/>
                <a:gd name="T6" fmla="*/ 122 w 152"/>
                <a:gd name="T7" fmla="*/ 259 h 382"/>
                <a:gd name="T8" fmla="*/ 112 w 152"/>
                <a:gd name="T9" fmla="*/ 238 h 382"/>
                <a:gd name="T10" fmla="*/ 104 w 152"/>
                <a:gd name="T11" fmla="*/ 219 h 382"/>
                <a:gd name="T12" fmla="*/ 93 w 152"/>
                <a:gd name="T13" fmla="*/ 198 h 382"/>
                <a:gd name="T14" fmla="*/ 85 w 152"/>
                <a:gd name="T15" fmla="*/ 179 h 382"/>
                <a:gd name="T16" fmla="*/ 74 w 152"/>
                <a:gd name="T17" fmla="*/ 157 h 382"/>
                <a:gd name="T18" fmla="*/ 66 w 152"/>
                <a:gd name="T19" fmla="*/ 139 h 382"/>
                <a:gd name="T20" fmla="*/ 58 w 152"/>
                <a:gd name="T21" fmla="*/ 117 h 382"/>
                <a:gd name="T22" fmla="*/ 48 w 152"/>
                <a:gd name="T23" fmla="*/ 96 h 382"/>
                <a:gd name="T24" fmla="*/ 40 w 152"/>
                <a:gd name="T25" fmla="*/ 75 h 382"/>
                <a:gd name="T26" fmla="*/ 29 w 152"/>
                <a:gd name="T27" fmla="*/ 56 h 382"/>
                <a:gd name="T28" fmla="*/ 18 w 152"/>
                <a:gd name="T29" fmla="*/ 37 h 382"/>
                <a:gd name="T30" fmla="*/ 8 w 152"/>
                <a:gd name="T31" fmla="*/ 19 h 382"/>
                <a:gd name="T32" fmla="*/ 0 w 152"/>
                <a:gd name="T33" fmla="*/ 0 h 382"/>
                <a:gd name="T34" fmla="*/ 21 w 152"/>
                <a:gd name="T35" fmla="*/ 75 h 382"/>
                <a:gd name="T36" fmla="*/ 24 w 152"/>
                <a:gd name="T37" fmla="*/ 85 h 382"/>
                <a:gd name="T38" fmla="*/ 26 w 152"/>
                <a:gd name="T39" fmla="*/ 99 h 382"/>
                <a:gd name="T40" fmla="*/ 29 w 152"/>
                <a:gd name="T41" fmla="*/ 109 h 382"/>
                <a:gd name="T42" fmla="*/ 32 w 152"/>
                <a:gd name="T43" fmla="*/ 123 h 382"/>
                <a:gd name="T44" fmla="*/ 32 w 152"/>
                <a:gd name="T45" fmla="*/ 133 h 382"/>
                <a:gd name="T46" fmla="*/ 34 w 152"/>
                <a:gd name="T47" fmla="*/ 144 h 382"/>
                <a:gd name="T48" fmla="*/ 37 w 152"/>
                <a:gd name="T49" fmla="*/ 157 h 382"/>
                <a:gd name="T50" fmla="*/ 40 w 152"/>
                <a:gd name="T51" fmla="*/ 168 h 382"/>
                <a:gd name="T52" fmla="*/ 42 w 152"/>
                <a:gd name="T53" fmla="*/ 181 h 382"/>
                <a:gd name="T54" fmla="*/ 48 w 152"/>
                <a:gd name="T55" fmla="*/ 198 h 382"/>
                <a:gd name="T56" fmla="*/ 53 w 152"/>
                <a:gd name="T57" fmla="*/ 211 h 382"/>
                <a:gd name="T58" fmla="*/ 58 w 152"/>
                <a:gd name="T59" fmla="*/ 224 h 382"/>
                <a:gd name="T60" fmla="*/ 64 w 152"/>
                <a:gd name="T61" fmla="*/ 238 h 382"/>
                <a:gd name="T62" fmla="*/ 72 w 152"/>
                <a:gd name="T63" fmla="*/ 248 h 382"/>
                <a:gd name="T64" fmla="*/ 77 w 152"/>
                <a:gd name="T65" fmla="*/ 262 h 382"/>
                <a:gd name="T66" fmla="*/ 82 w 152"/>
                <a:gd name="T67" fmla="*/ 272 h 382"/>
                <a:gd name="T68" fmla="*/ 90 w 152"/>
                <a:gd name="T69" fmla="*/ 286 h 382"/>
                <a:gd name="T70" fmla="*/ 96 w 152"/>
                <a:gd name="T71" fmla="*/ 296 h 382"/>
                <a:gd name="T72" fmla="*/ 104 w 152"/>
                <a:gd name="T73" fmla="*/ 310 h 382"/>
                <a:gd name="T74" fmla="*/ 109 w 152"/>
                <a:gd name="T75" fmla="*/ 320 h 382"/>
                <a:gd name="T76" fmla="*/ 114 w 152"/>
                <a:gd name="T77" fmla="*/ 331 h 382"/>
                <a:gd name="T78" fmla="*/ 122 w 152"/>
                <a:gd name="T79" fmla="*/ 344 h 382"/>
                <a:gd name="T80" fmla="*/ 128 w 152"/>
                <a:gd name="T81" fmla="*/ 358 h 382"/>
                <a:gd name="T82" fmla="*/ 130 w 152"/>
                <a:gd name="T83" fmla="*/ 368 h 382"/>
                <a:gd name="T84" fmla="*/ 133 w 152"/>
                <a:gd name="T85" fmla="*/ 371 h 382"/>
                <a:gd name="T86" fmla="*/ 136 w 152"/>
                <a:gd name="T87" fmla="*/ 376 h 382"/>
                <a:gd name="T88" fmla="*/ 138 w 152"/>
                <a:gd name="T89" fmla="*/ 379 h 382"/>
                <a:gd name="T90" fmla="*/ 141 w 152"/>
                <a:gd name="T91" fmla="*/ 382 h 382"/>
                <a:gd name="T92" fmla="*/ 141 w 152"/>
                <a:gd name="T93" fmla="*/ 379 h 382"/>
                <a:gd name="T94" fmla="*/ 144 w 152"/>
                <a:gd name="T95" fmla="*/ 379 h 382"/>
                <a:gd name="T96" fmla="*/ 144 w 152"/>
                <a:gd name="T97" fmla="*/ 376 h 382"/>
                <a:gd name="T98" fmla="*/ 152 w 152"/>
                <a:gd name="T99" fmla="*/ 315 h 38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52"/>
                <a:gd name="T151" fmla="*/ 0 h 382"/>
                <a:gd name="T152" fmla="*/ 152 w 152"/>
                <a:gd name="T153" fmla="*/ 382 h 38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52" h="382">
                  <a:moveTo>
                    <a:pt x="152" y="315"/>
                  </a:moveTo>
                  <a:lnTo>
                    <a:pt x="144" y="296"/>
                  </a:lnTo>
                  <a:lnTo>
                    <a:pt x="133" y="278"/>
                  </a:lnTo>
                  <a:lnTo>
                    <a:pt x="122" y="259"/>
                  </a:lnTo>
                  <a:lnTo>
                    <a:pt x="112" y="238"/>
                  </a:lnTo>
                  <a:lnTo>
                    <a:pt x="104" y="219"/>
                  </a:lnTo>
                  <a:lnTo>
                    <a:pt x="93" y="198"/>
                  </a:lnTo>
                  <a:lnTo>
                    <a:pt x="85" y="179"/>
                  </a:lnTo>
                  <a:lnTo>
                    <a:pt x="74" y="157"/>
                  </a:lnTo>
                  <a:lnTo>
                    <a:pt x="66" y="139"/>
                  </a:lnTo>
                  <a:lnTo>
                    <a:pt x="58" y="117"/>
                  </a:lnTo>
                  <a:lnTo>
                    <a:pt x="48" y="96"/>
                  </a:lnTo>
                  <a:lnTo>
                    <a:pt x="40" y="75"/>
                  </a:lnTo>
                  <a:lnTo>
                    <a:pt x="29" y="56"/>
                  </a:lnTo>
                  <a:lnTo>
                    <a:pt x="18" y="37"/>
                  </a:lnTo>
                  <a:lnTo>
                    <a:pt x="8" y="19"/>
                  </a:lnTo>
                  <a:lnTo>
                    <a:pt x="0" y="0"/>
                  </a:lnTo>
                  <a:lnTo>
                    <a:pt x="21" y="75"/>
                  </a:lnTo>
                  <a:lnTo>
                    <a:pt x="24" y="85"/>
                  </a:lnTo>
                  <a:lnTo>
                    <a:pt x="26" y="99"/>
                  </a:lnTo>
                  <a:lnTo>
                    <a:pt x="29" y="109"/>
                  </a:lnTo>
                  <a:lnTo>
                    <a:pt x="32" y="123"/>
                  </a:lnTo>
                  <a:lnTo>
                    <a:pt x="32" y="133"/>
                  </a:lnTo>
                  <a:lnTo>
                    <a:pt x="34" y="144"/>
                  </a:lnTo>
                  <a:lnTo>
                    <a:pt x="37" y="157"/>
                  </a:lnTo>
                  <a:lnTo>
                    <a:pt x="40" y="168"/>
                  </a:lnTo>
                  <a:lnTo>
                    <a:pt x="42" y="181"/>
                  </a:lnTo>
                  <a:lnTo>
                    <a:pt x="48" y="198"/>
                  </a:lnTo>
                  <a:lnTo>
                    <a:pt x="53" y="211"/>
                  </a:lnTo>
                  <a:lnTo>
                    <a:pt x="58" y="224"/>
                  </a:lnTo>
                  <a:lnTo>
                    <a:pt x="64" y="238"/>
                  </a:lnTo>
                  <a:lnTo>
                    <a:pt x="72" y="248"/>
                  </a:lnTo>
                  <a:lnTo>
                    <a:pt x="77" y="262"/>
                  </a:lnTo>
                  <a:lnTo>
                    <a:pt x="82" y="272"/>
                  </a:lnTo>
                  <a:lnTo>
                    <a:pt x="90" y="286"/>
                  </a:lnTo>
                  <a:lnTo>
                    <a:pt x="96" y="296"/>
                  </a:lnTo>
                  <a:lnTo>
                    <a:pt x="104" y="310"/>
                  </a:lnTo>
                  <a:lnTo>
                    <a:pt x="109" y="320"/>
                  </a:lnTo>
                  <a:lnTo>
                    <a:pt x="114" y="331"/>
                  </a:lnTo>
                  <a:lnTo>
                    <a:pt x="122" y="344"/>
                  </a:lnTo>
                  <a:lnTo>
                    <a:pt x="128" y="358"/>
                  </a:lnTo>
                  <a:lnTo>
                    <a:pt x="130" y="368"/>
                  </a:lnTo>
                  <a:lnTo>
                    <a:pt x="133" y="371"/>
                  </a:lnTo>
                  <a:lnTo>
                    <a:pt x="136" y="376"/>
                  </a:lnTo>
                  <a:lnTo>
                    <a:pt x="138" y="379"/>
                  </a:lnTo>
                  <a:lnTo>
                    <a:pt x="141" y="382"/>
                  </a:lnTo>
                  <a:lnTo>
                    <a:pt x="141" y="379"/>
                  </a:lnTo>
                  <a:lnTo>
                    <a:pt x="144" y="379"/>
                  </a:lnTo>
                  <a:lnTo>
                    <a:pt x="144" y="376"/>
                  </a:lnTo>
                  <a:lnTo>
                    <a:pt x="152" y="315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Freeform 17"/>
            <p:cNvSpPr>
              <a:spLocks/>
            </p:cNvSpPr>
            <p:nvPr/>
          </p:nvSpPr>
          <p:spPr bwMode="auto">
            <a:xfrm>
              <a:off x="1504" y="3233"/>
              <a:ext cx="281" cy="264"/>
            </a:xfrm>
            <a:custGeom>
              <a:avLst/>
              <a:gdLst>
                <a:gd name="T0" fmla="*/ 278 w 281"/>
                <a:gd name="T1" fmla="*/ 259 h 264"/>
                <a:gd name="T2" fmla="*/ 270 w 281"/>
                <a:gd name="T3" fmla="*/ 253 h 264"/>
                <a:gd name="T4" fmla="*/ 265 w 281"/>
                <a:gd name="T5" fmla="*/ 248 h 264"/>
                <a:gd name="T6" fmla="*/ 259 w 281"/>
                <a:gd name="T7" fmla="*/ 245 h 264"/>
                <a:gd name="T8" fmla="*/ 251 w 281"/>
                <a:gd name="T9" fmla="*/ 248 h 264"/>
                <a:gd name="T10" fmla="*/ 243 w 281"/>
                <a:gd name="T11" fmla="*/ 248 h 264"/>
                <a:gd name="T12" fmla="*/ 238 w 281"/>
                <a:gd name="T13" fmla="*/ 245 h 264"/>
                <a:gd name="T14" fmla="*/ 230 w 281"/>
                <a:gd name="T15" fmla="*/ 243 h 264"/>
                <a:gd name="T16" fmla="*/ 219 w 281"/>
                <a:gd name="T17" fmla="*/ 237 h 264"/>
                <a:gd name="T18" fmla="*/ 206 w 281"/>
                <a:gd name="T19" fmla="*/ 229 h 264"/>
                <a:gd name="T20" fmla="*/ 193 w 281"/>
                <a:gd name="T21" fmla="*/ 221 h 264"/>
                <a:gd name="T22" fmla="*/ 182 w 281"/>
                <a:gd name="T23" fmla="*/ 213 h 264"/>
                <a:gd name="T24" fmla="*/ 171 w 281"/>
                <a:gd name="T25" fmla="*/ 205 h 264"/>
                <a:gd name="T26" fmla="*/ 161 w 281"/>
                <a:gd name="T27" fmla="*/ 192 h 264"/>
                <a:gd name="T28" fmla="*/ 150 w 281"/>
                <a:gd name="T29" fmla="*/ 181 h 264"/>
                <a:gd name="T30" fmla="*/ 139 w 281"/>
                <a:gd name="T31" fmla="*/ 171 h 264"/>
                <a:gd name="T32" fmla="*/ 129 w 281"/>
                <a:gd name="T33" fmla="*/ 157 h 264"/>
                <a:gd name="T34" fmla="*/ 118 w 281"/>
                <a:gd name="T35" fmla="*/ 147 h 264"/>
                <a:gd name="T36" fmla="*/ 110 w 281"/>
                <a:gd name="T37" fmla="*/ 133 h 264"/>
                <a:gd name="T38" fmla="*/ 99 w 281"/>
                <a:gd name="T39" fmla="*/ 120 h 264"/>
                <a:gd name="T40" fmla="*/ 91 w 281"/>
                <a:gd name="T41" fmla="*/ 107 h 264"/>
                <a:gd name="T42" fmla="*/ 86 w 281"/>
                <a:gd name="T43" fmla="*/ 85 h 264"/>
                <a:gd name="T44" fmla="*/ 80 w 281"/>
                <a:gd name="T45" fmla="*/ 61 h 264"/>
                <a:gd name="T46" fmla="*/ 75 w 281"/>
                <a:gd name="T47" fmla="*/ 40 h 264"/>
                <a:gd name="T48" fmla="*/ 67 w 281"/>
                <a:gd name="T49" fmla="*/ 27 h 264"/>
                <a:gd name="T50" fmla="*/ 59 w 281"/>
                <a:gd name="T51" fmla="*/ 21 h 264"/>
                <a:gd name="T52" fmla="*/ 48 w 281"/>
                <a:gd name="T53" fmla="*/ 16 h 264"/>
                <a:gd name="T54" fmla="*/ 43 w 281"/>
                <a:gd name="T55" fmla="*/ 8 h 264"/>
                <a:gd name="T56" fmla="*/ 32 w 281"/>
                <a:gd name="T57" fmla="*/ 3 h 264"/>
                <a:gd name="T58" fmla="*/ 24 w 281"/>
                <a:gd name="T59" fmla="*/ 0 h 264"/>
                <a:gd name="T60" fmla="*/ 14 w 281"/>
                <a:gd name="T61" fmla="*/ 0 h 264"/>
                <a:gd name="T62" fmla="*/ 6 w 281"/>
                <a:gd name="T63" fmla="*/ 3 h 264"/>
                <a:gd name="T64" fmla="*/ 8 w 281"/>
                <a:gd name="T65" fmla="*/ 5 h 264"/>
                <a:gd name="T66" fmla="*/ 22 w 281"/>
                <a:gd name="T67" fmla="*/ 11 h 264"/>
                <a:gd name="T68" fmla="*/ 30 w 281"/>
                <a:gd name="T69" fmla="*/ 21 h 264"/>
                <a:gd name="T70" fmla="*/ 40 w 281"/>
                <a:gd name="T71" fmla="*/ 37 h 264"/>
                <a:gd name="T72" fmla="*/ 48 w 281"/>
                <a:gd name="T73" fmla="*/ 53 h 264"/>
                <a:gd name="T74" fmla="*/ 54 w 281"/>
                <a:gd name="T75" fmla="*/ 67 h 264"/>
                <a:gd name="T76" fmla="*/ 62 w 281"/>
                <a:gd name="T77" fmla="*/ 77 h 264"/>
                <a:gd name="T78" fmla="*/ 67 w 281"/>
                <a:gd name="T79" fmla="*/ 93 h 264"/>
                <a:gd name="T80" fmla="*/ 75 w 281"/>
                <a:gd name="T81" fmla="*/ 112 h 264"/>
                <a:gd name="T82" fmla="*/ 83 w 281"/>
                <a:gd name="T83" fmla="*/ 136 h 264"/>
                <a:gd name="T84" fmla="*/ 97 w 281"/>
                <a:gd name="T85" fmla="*/ 155 h 264"/>
                <a:gd name="T86" fmla="*/ 110 w 281"/>
                <a:gd name="T87" fmla="*/ 173 h 264"/>
                <a:gd name="T88" fmla="*/ 123 w 281"/>
                <a:gd name="T89" fmla="*/ 189 h 264"/>
                <a:gd name="T90" fmla="*/ 139 w 281"/>
                <a:gd name="T91" fmla="*/ 203 h 264"/>
                <a:gd name="T92" fmla="*/ 155 w 281"/>
                <a:gd name="T93" fmla="*/ 216 h 264"/>
                <a:gd name="T94" fmla="*/ 169 w 281"/>
                <a:gd name="T95" fmla="*/ 229 h 264"/>
                <a:gd name="T96" fmla="*/ 182 w 281"/>
                <a:gd name="T97" fmla="*/ 237 h 264"/>
                <a:gd name="T98" fmla="*/ 193 w 281"/>
                <a:gd name="T99" fmla="*/ 240 h 264"/>
                <a:gd name="T100" fmla="*/ 201 w 281"/>
                <a:gd name="T101" fmla="*/ 245 h 264"/>
                <a:gd name="T102" fmla="*/ 211 w 281"/>
                <a:gd name="T103" fmla="*/ 248 h 264"/>
                <a:gd name="T104" fmla="*/ 222 w 281"/>
                <a:gd name="T105" fmla="*/ 251 h 264"/>
                <a:gd name="T106" fmla="*/ 230 w 281"/>
                <a:gd name="T107" fmla="*/ 251 h 264"/>
                <a:gd name="T108" fmla="*/ 238 w 281"/>
                <a:gd name="T109" fmla="*/ 253 h 264"/>
                <a:gd name="T110" fmla="*/ 249 w 281"/>
                <a:gd name="T111" fmla="*/ 253 h 264"/>
                <a:gd name="T112" fmla="*/ 257 w 281"/>
                <a:gd name="T113" fmla="*/ 256 h 264"/>
                <a:gd name="T114" fmla="*/ 265 w 281"/>
                <a:gd name="T115" fmla="*/ 259 h 264"/>
                <a:gd name="T116" fmla="*/ 273 w 281"/>
                <a:gd name="T117" fmla="*/ 261 h 264"/>
                <a:gd name="T118" fmla="*/ 278 w 281"/>
                <a:gd name="T119" fmla="*/ 264 h 264"/>
                <a:gd name="T120" fmla="*/ 281 w 281"/>
                <a:gd name="T121" fmla="*/ 261 h 26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81"/>
                <a:gd name="T184" fmla="*/ 0 h 264"/>
                <a:gd name="T185" fmla="*/ 281 w 281"/>
                <a:gd name="T186" fmla="*/ 264 h 26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81" h="264">
                  <a:moveTo>
                    <a:pt x="281" y="261"/>
                  </a:moveTo>
                  <a:lnTo>
                    <a:pt x="278" y="259"/>
                  </a:lnTo>
                  <a:lnTo>
                    <a:pt x="273" y="256"/>
                  </a:lnTo>
                  <a:lnTo>
                    <a:pt x="270" y="253"/>
                  </a:lnTo>
                  <a:lnTo>
                    <a:pt x="267" y="251"/>
                  </a:lnTo>
                  <a:lnTo>
                    <a:pt x="265" y="248"/>
                  </a:lnTo>
                  <a:lnTo>
                    <a:pt x="262" y="245"/>
                  </a:lnTo>
                  <a:lnTo>
                    <a:pt x="259" y="245"/>
                  </a:lnTo>
                  <a:lnTo>
                    <a:pt x="254" y="245"/>
                  </a:lnTo>
                  <a:lnTo>
                    <a:pt x="251" y="248"/>
                  </a:lnTo>
                  <a:lnTo>
                    <a:pt x="249" y="248"/>
                  </a:lnTo>
                  <a:lnTo>
                    <a:pt x="243" y="248"/>
                  </a:lnTo>
                  <a:lnTo>
                    <a:pt x="241" y="248"/>
                  </a:lnTo>
                  <a:lnTo>
                    <a:pt x="238" y="245"/>
                  </a:lnTo>
                  <a:lnTo>
                    <a:pt x="235" y="245"/>
                  </a:lnTo>
                  <a:lnTo>
                    <a:pt x="230" y="243"/>
                  </a:lnTo>
                  <a:lnTo>
                    <a:pt x="227" y="240"/>
                  </a:lnTo>
                  <a:lnTo>
                    <a:pt x="219" y="237"/>
                  </a:lnTo>
                  <a:lnTo>
                    <a:pt x="214" y="235"/>
                  </a:lnTo>
                  <a:lnTo>
                    <a:pt x="206" y="229"/>
                  </a:lnTo>
                  <a:lnTo>
                    <a:pt x="201" y="227"/>
                  </a:lnTo>
                  <a:lnTo>
                    <a:pt x="193" y="221"/>
                  </a:lnTo>
                  <a:lnTo>
                    <a:pt x="187" y="216"/>
                  </a:lnTo>
                  <a:lnTo>
                    <a:pt x="182" y="213"/>
                  </a:lnTo>
                  <a:lnTo>
                    <a:pt x="177" y="211"/>
                  </a:lnTo>
                  <a:lnTo>
                    <a:pt x="171" y="205"/>
                  </a:lnTo>
                  <a:lnTo>
                    <a:pt x="166" y="200"/>
                  </a:lnTo>
                  <a:lnTo>
                    <a:pt x="161" y="192"/>
                  </a:lnTo>
                  <a:lnTo>
                    <a:pt x="155" y="189"/>
                  </a:lnTo>
                  <a:lnTo>
                    <a:pt x="150" y="181"/>
                  </a:lnTo>
                  <a:lnTo>
                    <a:pt x="145" y="176"/>
                  </a:lnTo>
                  <a:lnTo>
                    <a:pt x="139" y="171"/>
                  </a:lnTo>
                  <a:lnTo>
                    <a:pt x="134" y="165"/>
                  </a:lnTo>
                  <a:lnTo>
                    <a:pt x="129" y="157"/>
                  </a:lnTo>
                  <a:lnTo>
                    <a:pt x="123" y="152"/>
                  </a:lnTo>
                  <a:lnTo>
                    <a:pt x="118" y="147"/>
                  </a:lnTo>
                  <a:lnTo>
                    <a:pt x="115" y="141"/>
                  </a:lnTo>
                  <a:lnTo>
                    <a:pt x="110" y="133"/>
                  </a:lnTo>
                  <a:lnTo>
                    <a:pt x="105" y="128"/>
                  </a:lnTo>
                  <a:lnTo>
                    <a:pt x="99" y="120"/>
                  </a:lnTo>
                  <a:lnTo>
                    <a:pt x="97" y="115"/>
                  </a:lnTo>
                  <a:lnTo>
                    <a:pt x="91" y="107"/>
                  </a:lnTo>
                  <a:lnTo>
                    <a:pt x="88" y="96"/>
                  </a:lnTo>
                  <a:lnTo>
                    <a:pt x="86" y="85"/>
                  </a:lnTo>
                  <a:lnTo>
                    <a:pt x="83" y="75"/>
                  </a:lnTo>
                  <a:lnTo>
                    <a:pt x="80" y="61"/>
                  </a:lnTo>
                  <a:lnTo>
                    <a:pt x="78" y="51"/>
                  </a:lnTo>
                  <a:lnTo>
                    <a:pt x="75" y="40"/>
                  </a:lnTo>
                  <a:lnTo>
                    <a:pt x="72" y="29"/>
                  </a:lnTo>
                  <a:lnTo>
                    <a:pt x="67" y="27"/>
                  </a:lnTo>
                  <a:lnTo>
                    <a:pt x="62" y="24"/>
                  </a:lnTo>
                  <a:lnTo>
                    <a:pt x="59" y="21"/>
                  </a:lnTo>
                  <a:lnTo>
                    <a:pt x="54" y="19"/>
                  </a:lnTo>
                  <a:lnTo>
                    <a:pt x="48" y="16"/>
                  </a:lnTo>
                  <a:lnTo>
                    <a:pt x="46" y="13"/>
                  </a:lnTo>
                  <a:lnTo>
                    <a:pt x="43" y="8"/>
                  </a:lnTo>
                  <a:lnTo>
                    <a:pt x="38" y="5"/>
                  </a:lnTo>
                  <a:lnTo>
                    <a:pt x="32" y="3"/>
                  </a:lnTo>
                  <a:lnTo>
                    <a:pt x="27" y="3"/>
                  </a:lnTo>
                  <a:lnTo>
                    <a:pt x="24" y="0"/>
                  </a:lnTo>
                  <a:lnTo>
                    <a:pt x="19" y="0"/>
                  </a:lnTo>
                  <a:lnTo>
                    <a:pt x="14" y="0"/>
                  </a:lnTo>
                  <a:lnTo>
                    <a:pt x="11" y="0"/>
                  </a:lnTo>
                  <a:lnTo>
                    <a:pt x="6" y="3"/>
                  </a:lnTo>
                  <a:lnTo>
                    <a:pt x="0" y="5"/>
                  </a:lnTo>
                  <a:lnTo>
                    <a:pt x="8" y="5"/>
                  </a:lnTo>
                  <a:lnTo>
                    <a:pt x="14" y="5"/>
                  </a:lnTo>
                  <a:lnTo>
                    <a:pt x="22" y="11"/>
                  </a:lnTo>
                  <a:lnTo>
                    <a:pt x="27" y="16"/>
                  </a:lnTo>
                  <a:lnTo>
                    <a:pt x="30" y="21"/>
                  </a:lnTo>
                  <a:lnTo>
                    <a:pt x="35" y="29"/>
                  </a:lnTo>
                  <a:lnTo>
                    <a:pt x="40" y="37"/>
                  </a:lnTo>
                  <a:lnTo>
                    <a:pt x="46" y="48"/>
                  </a:lnTo>
                  <a:lnTo>
                    <a:pt x="48" y="53"/>
                  </a:lnTo>
                  <a:lnTo>
                    <a:pt x="51" y="61"/>
                  </a:lnTo>
                  <a:lnTo>
                    <a:pt x="54" y="67"/>
                  </a:lnTo>
                  <a:lnTo>
                    <a:pt x="56" y="75"/>
                  </a:lnTo>
                  <a:lnTo>
                    <a:pt x="62" y="77"/>
                  </a:lnTo>
                  <a:lnTo>
                    <a:pt x="64" y="85"/>
                  </a:lnTo>
                  <a:lnTo>
                    <a:pt x="67" y="93"/>
                  </a:lnTo>
                  <a:lnTo>
                    <a:pt x="70" y="99"/>
                  </a:lnTo>
                  <a:lnTo>
                    <a:pt x="75" y="112"/>
                  </a:lnTo>
                  <a:lnTo>
                    <a:pt x="80" y="125"/>
                  </a:lnTo>
                  <a:lnTo>
                    <a:pt x="83" y="136"/>
                  </a:lnTo>
                  <a:lnTo>
                    <a:pt x="91" y="147"/>
                  </a:lnTo>
                  <a:lnTo>
                    <a:pt x="97" y="155"/>
                  </a:lnTo>
                  <a:lnTo>
                    <a:pt x="102" y="165"/>
                  </a:lnTo>
                  <a:lnTo>
                    <a:pt x="110" y="173"/>
                  </a:lnTo>
                  <a:lnTo>
                    <a:pt x="118" y="181"/>
                  </a:lnTo>
                  <a:lnTo>
                    <a:pt x="123" y="189"/>
                  </a:lnTo>
                  <a:lnTo>
                    <a:pt x="131" y="195"/>
                  </a:lnTo>
                  <a:lnTo>
                    <a:pt x="139" y="203"/>
                  </a:lnTo>
                  <a:lnTo>
                    <a:pt x="147" y="211"/>
                  </a:lnTo>
                  <a:lnTo>
                    <a:pt x="155" y="216"/>
                  </a:lnTo>
                  <a:lnTo>
                    <a:pt x="163" y="221"/>
                  </a:lnTo>
                  <a:lnTo>
                    <a:pt x="169" y="229"/>
                  </a:lnTo>
                  <a:lnTo>
                    <a:pt x="177" y="235"/>
                  </a:lnTo>
                  <a:lnTo>
                    <a:pt x="182" y="237"/>
                  </a:lnTo>
                  <a:lnTo>
                    <a:pt x="187" y="237"/>
                  </a:lnTo>
                  <a:lnTo>
                    <a:pt x="193" y="240"/>
                  </a:lnTo>
                  <a:lnTo>
                    <a:pt x="198" y="243"/>
                  </a:lnTo>
                  <a:lnTo>
                    <a:pt x="201" y="245"/>
                  </a:lnTo>
                  <a:lnTo>
                    <a:pt x="206" y="245"/>
                  </a:lnTo>
                  <a:lnTo>
                    <a:pt x="211" y="248"/>
                  </a:lnTo>
                  <a:lnTo>
                    <a:pt x="217" y="248"/>
                  </a:lnTo>
                  <a:lnTo>
                    <a:pt x="222" y="251"/>
                  </a:lnTo>
                  <a:lnTo>
                    <a:pt x="225" y="251"/>
                  </a:lnTo>
                  <a:lnTo>
                    <a:pt x="230" y="251"/>
                  </a:lnTo>
                  <a:lnTo>
                    <a:pt x="233" y="253"/>
                  </a:lnTo>
                  <a:lnTo>
                    <a:pt x="238" y="253"/>
                  </a:lnTo>
                  <a:lnTo>
                    <a:pt x="243" y="253"/>
                  </a:lnTo>
                  <a:lnTo>
                    <a:pt x="249" y="253"/>
                  </a:lnTo>
                  <a:lnTo>
                    <a:pt x="254" y="253"/>
                  </a:lnTo>
                  <a:lnTo>
                    <a:pt x="257" y="256"/>
                  </a:lnTo>
                  <a:lnTo>
                    <a:pt x="259" y="259"/>
                  </a:lnTo>
                  <a:lnTo>
                    <a:pt x="265" y="259"/>
                  </a:lnTo>
                  <a:lnTo>
                    <a:pt x="267" y="261"/>
                  </a:lnTo>
                  <a:lnTo>
                    <a:pt x="273" y="261"/>
                  </a:lnTo>
                  <a:lnTo>
                    <a:pt x="275" y="261"/>
                  </a:lnTo>
                  <a:lnTo>
                    <a:pt x="278" y="264"/>
                  </a:lnTo>
                  <a:lnTo>
                    <a:pt x="281" y="264"/>
                  </a:lnTo>
                  <a:lnTo>
                    <a:pt x="281" y="261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Freeform 18"/>
            <p:cNvSpPr>
              <a:spLocks/>
            </p:cNvSpPr>
            <p:nvPr/>
          </p:nvSpPr>
          <p:spPr bwMode="auto">
            <a:xfrm>
              <a:off x="1336" y="3361"/>
              <a:ext cx="254" cy="710"/>
            </a:xfrm>
            <a:custGeom>
              <a:avLst/>
              <a:gdLst>
                <a:gd name="T0" fmla="*/ 248 w 254"/>
                <a:gd name="T1" fmla="*/ 686 h 710"/>
                <a:gd name="T2" fmla="*/ 243 w 254"/>
                <a:gd name="T3" fmla="*/ 648 h 710"/>
                <a:gd name="T4" fmla="*/ 248 w 254"/>
                <a:gd name="T5" fmla="*/ 614 h 710"/>
                <a:gd name="T6" fmla="*/ 243 w 254"/>
                <a:gd name="T7" fmla="*/ 560 h 710"/>
                <a:gd name="T8" fmla="*/ 222 w 254"/>
                <a:gd name="T9" fmla="*/ 576 h 710"/>
                <a:gd name="T10" fmla="*/ 216 w 254"/>
                <a:gd name="T11" fmla="*/ 563 h 710"/>
                <a:gd name="T12" fmla="*/ 216 w 254"/>
                <a:gd name="T13" fmla="*/ 542 h 710"/>
                <a:gd name="T14" fmla="*/ 211 w 254"/>
                <a:gd name="T15" fmla="*/ 518 h 710"/>
                <a:gd name="T16" fmla="*/ 206 w 254"/>
                <a:gd name="T17" fmla="*/ 494 h 710"/>
                <a:gd name="T18" fmla="*/ 200 w 254"/>
                <a:gd name="T19" fmla="*/ 472 h 710"/>
                <a:gd name="T20" fmla="*/ 195 w 254"/>
                <a:gd name="T21" fmla="*/ 445 h 710"/>
                <a:gd name="T22" fmla="*/ 187 w 254"/>
                <a:gd name="T23" fmla="*/ 419 h 710"/>
                <a:gd name="T24" fmla="*/ 184 w 254"/>
                <a:gd name="T25" fmla="*/ 397 h 710"/>
                <a:gd name="T26" fmla="*/ 179 w 254"/>
                <a:gd name="T27" fmla="*/ 381 h 710"/>
                <a:gd name="T28" fmla="*/ 176 w 254"/>
                <a:gd name="T29" fmla="*/ 365 h 710"/>
                <a:gd name="T30" fmla="*/ 166 w 254"/>
                <a:gd name="T31" fmla="*/ 331 h 710"/>
                <a:gd name="T32" fmla="*/ 152 w 254"/>
                <a:gd name="T33" fmla="*/ 293 h 710"/>
                <a:gd name="T34" fmla="*/ 136 w 254"/>
                <a:gd name="T35" fmla="*/ 253 h 710"/>
                <a:gd name="T36" fmla="*/ 120 w 254"/>
                <a:gd name="T37" fmla="*/ 219 h 710"/>
                <a:gd name="T38" fmla="*/ 107 w 254"/>
                <a:gd name="T39" fmla="*/ 181 h 710"/>
                <a:gd name="T40" fmla="*/ 94 w 254"/>
                <a:gd name="T41" fmla="*/ 144 h 710"/>
                <a:gd name="T42" fmla="*/ 83 w 254"/>
                <a:gd name="T43" fmla="*/ 120 h 710"/>
                <a:gd name="T44" fmla="*/ 72 w 254"/>
                <a:gd name="T45" fmla="*/ 93 h 710"/>
                <a:gd name="T46" fmla="*/ 56 w 254"/>
                <a:gd name="T47" fmla="*/ 64 h 710"/>
                <a:gd name="T48" fmla="*/ 40 w 254"/>
                <a:gd name="T49" fmla="*/ 35 h 710"/>
                <a:gd name="T50" fmla="*/ 24 w 254"/>
                <a:gd name="T51" fmla="*/ 3 h 710"/>
                <a:gd name="T52" fmla="*/ 19 w 254"/>
                <a:gd name="T53" fmla="*/ 3 h 710"/>
                <a:gd name="T54" fmla="*/ 40 w 254"/>
                <a:gd name="T55" fmla="*/ 61 h 710"/>
                <a:gd name="T56" fmla="*/ 46 w 254"/>
                <a:gd name="T57" fmla="*/ 77 h 710"/>
                <a:gd name="T58" fmla="*/ 51 w 254"/>
                <a:gd name="T59" fmla="*/ 99 h 710"/>
                <a:gd name="T60" fmla="*/ 62 w 254"/>
                <a:gd name="T61" fmla="*/ 123 h 710"/>
                <a:gd name="T62" fmla="*/ 75 w 254"/>
                <a:gd name="T63" fmla="*/ 168 h 710"/>
                <a:gd name="T64" fmla="*/ 91 w 254"/>
                <a:gd name="T65" fmla="*/ 211 h 710"/>
                <a:gd name="T66" fmla="*/ 107 w 254"/>
                <a:gd name="T67" fmla="*/ 253 h 710"/>
                <a:gd name="T68" fmla="*/ 120 w 254"/>
                <a:gd name="T69" fmla="*/ 293 h 710"/>
                <a:gd name="T70" fmla="*/ 136 w 254"/>
                <a:gd name="T71" fmla="*/ 339 h 710"/>
                <a:gd name="T72" fmla="*/ 134 w 254"/>
                <a:gd name="T73" fmla="*/ 339 h 710"/>
                <a:gd name="T74" fmla="*/ 99 w 254"/>
                <a:gd name="T75" fmla="*/ 293 h 710"/>
                <a:gd name="T76" fmla="*/ 99 w 254"/>
                <a:gd name="T77" fmla="*/ 304 h 710"/>
                <a:gd name="T78" fmla="*/ 75 w 254"/>
                <a:gd name="T79" fmla="*/ 251 h 710"/>
                <a:gd name="T80" fmla="*/ 75 w 254"/>
                <a:gd name="T81" fmla="*/ 277 h 710"/>
                <a:gd name="T82" fmla="*/ 72 w 254"/>
                <a:gd name="T83" fmla="*/ 285 h 710"/>
                <a:gd name="T84" fmla="*/ 59 w 254"/>
                <a:gd name="T85" fmla="*/ 253 h 710"/>
                <a:gd name="T86" fmla="*/ 48 w 254"/>
                <a:gd name="T87" fmla="*/ 221 h 710"/>
                <a:gd name="T88" fmla="*/ 38 w 254"/>
                <a:gd name="T89" fmla="*/ 187 h 710"/>
                <a:gd name="T90" fmla="*/ 27 w 254"/>
                <a:gd name="T91" fmla="*/ 149 h 710"/>
                <a:gd name="T92" fmla="*/ 14 w 254"/>
                <a:gd name="T93" fmla="*/ 112 h 710"/>
                <a:gd name="T94" fmla="*/ 6 w 254"/>
                <a:gd name="T95" fmla="*/ 88 h 710"/>
                <a:gd name="T96" fmla="*/ 35 w 254"/>
                <a:gd name="T97" fmla="*/ 219 h 710"/>
                <a:gd name="T98" fmla="*/ 118 w 254"/>
                <a:gd name="T99" fmla="*/ 504 h 710"/>
                <a:gd name="T100" fmla="*/ 131 w 254"/>
                <a:gd name="T101" fmla="*/ 536 h 710"/>
                <a:gd name="T102" fmla="*/ 147 w 254"/>
                <a:gd name="T103" fmla="*/ 568 h 710"/>
                <a:gd name="T104" fmla="*/ 166 w 254"/>
                <a:gd name="T105" fmla="*/ 600 h 710"/>
                <a:gd name="T106" fmla="*/ 184 w 254"/>
                <a:gd name="T107" fmla="*/ 630 h 710"/>
                <a:gd name="T108" fmla="*/ 208 w 254"/>
                <a:gd name="T109" fmla="*/ 659 h 710"/>
                <a:gd name="T110" fmla="*/ 224 w 254"/>
                <a:gd name="T111" fmla="*/ 675 h 710"/>
                <a:gd name="T112" fmla="*/ 240 w 254"/>
                <a:gd name="T113" fmla="*/ 694 h 710"/>
                <a:gd name="T114" fmla="*/ 251 w 254"/>
                <a:gd name="T115" fmla="*/ 710 h 710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54"/>
                <a:gd name="T175" fmla="*/ 0 h 710"/>
                <a:gd name="T176" fmla="*/ 254 w 254"/>
                <a:gd name="T177" fmla="*/ 710 h 710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54" h="710">
                  <a:moveTo>
                    <a:pt x="254" y="707"/>
                  </a:moveTo>
                  <a:lnTo>
                    <a:pt x="251" y="696"/>
                  </a:lnTo>
                  <a:lnTo>
                    <a:pt x="248" y="686"/>
                  </a:lnTo>
                  <a:lnTo>
                    <a:pt x="246" y="672"/>
                  </a:lnTo>
                  <a:lnTo>
                    <a:pt x="243" y="662"/>
                  </a:lnTo>
                  <a:lnTo>
                    <a:pt x="243" y="648"/>
                  </a:lnTo>
                  <a:lnTo>
                    <a:pt x="246" y="635"/>
                  </a:lnTo>
                  <a:lnTo>
                    <a:pt x="246" y="624"/>
                  </a:lnTo>
                  <a:lnTo>
                    <a:pt x="248" y="614"/>
                  </a:lnTo>
                  <a:lnTo>
                    <a:pt x="246" y="595"/>
                  </a:lnTo>
                  <a:lnTo>
                    <a:pt x="243" y="579"/>
                  </a:lnTo>
                  <a:lnTo>
                    <a:pt x="243" y="560"/>
                  </a:lnTo>
                  <a:lnTo>
                    <a:pt x="243" y="542"/>
                  </a:lnTo>
                  <a:lnTo>
                    <a:pt x="227" y="576"/>
                  </a:lnTo>
                  <a:lnTo>
                    <a:pt x="222" y="576"/>
                  </a:lnTo>
                  <a:lnTo>
                    <a:pt x="219" y="574"/>
                  </a:lnTo>
                  <a:lnTo>
                    <a:pt x="219" y="568"/>
                  </a:lnTo>
                  <a:lnTo>
                    <a:pt x="216" y="563"/>
                  </a:lnTo>
                  <a:lnTo>
                    <a:pt x="219" y="555"/>
                  </a:lnTo>
                  <a:lnTo>
                    <a:pt x="219" y="550"/>
                  </a:lnTo>
                  <a:lnTo>
                    <a:pt x="216" y="542"/>
                  </a:lnTo>
                  <a:lnTo>
                    <a:pt x="216" y="534"/>
                  </a:lnTo>
                  <a:lnTo>
                    <a:pt x="214" y="526"/>
                  </a:lnTo>
                  <a:lnTo>
                    <a:pt x="211" y="518"/>
                  </a:lnTo>
                  <a:lnTo>
                    <a:pt x="208" y="510"/>
                  </a:lnTo>
                  <a:lnTo>
                    <a:pt x="208" y="499"/>
                  </a:lnTo>
                  <a:lnTo>
                    <a:pt x="206" y="494"/>
                  </a:lnTo>
                  <a:lnTo>
                    <a:pt x="203" y="486"/>
                  </a:lnTo>
                  <a:lnTo>
                    <a:pt x="203" y="477"/>
                  </a:lnTo>
                  <a:lnTo>
                    <a:pt x="200" y="472"/>
                  </a:lnTo>
                  <a:lnTo>
                    <a:pt x="198" y="461"/>
                  </a:lnTo>
                  <a:lnTo>
                    <a:pt x="195" y="453"/>
                  </a:lnTo>
                  <a:lnTo>
                    <a:pt x="195" y="445"/>
                  </a:lnTo>
                  <a:lnTo>
                    <a:pt x="192" y="437"/>
                  </a:lnTo>
                  <a:lnTo>
                    <a:pt x="190" y="427"/>
                  </a:lnTo>
                  <a:lnTo>
                    <a:pt x="187" y="419"/>
                  </a:lnTo>
                  <a:lnTo>
                    <a:pt x="187" y="411"/>
                  </a:lnTo>
                  <a:lnTo>
                    <a:pt x="184" y="403"/>
                  </a:lnTo>
                  <a:lnTo>
                    <a:pt x="184" y="397"/>
                  </a:lnTo>
                  <a:lnTo>
                    <a:pt x="182" y="392"/>
                  </a:lnTo>
                  <a:lnTo>
                    <a:pt x="182" y="387"/>
                  </a:lnTo>
                  <a:lnTo>
                    <a:pt x="179" y="381"/>
                  </a:lnTo>
                  <a:lnTo>
                    <a:pt x="179" y="376"/>
                  </a:lnTo>
                  <a:lnTo>
                    <a:pt x="176" y="371"/>
                  </a:lnTo>
                  <a:lnTo>
                    <a:pt x="176" y="365"/>
                  </a:lnTo>
                  <a:lnTo>
                    <a:pt x="174" y="360"/>
                  </a:lnTo>
                  <a:lnTo>
                    <a:pt x="171" y="344"/>
                  </a:lnTo>
                  <a:lnTo>
                    <a:pt x="166" y="331"/>
                  </a:lnTo>
                  <a:lnTo>
                    <a:pt x="163" y="317"/>
                  </a:lnTo>
                  <a:lnTo>
                    <a:pt x="158" y="304"/>
                  </a:lnTo>
                  <a:lnTo>
                    <a:pt x="152" y="293"/>
                  </a:lnTo>
                  <a:lnTo>
                    <a:pt x="147" y="277"/>
                  </a:lnTo>
                  <a:lnTo>
                    <a:pt x="142" y="267"/>
                  </a:lnTo>
                  <a:lnTo>
                    <a:pt x="136" y="253"/>
                  </a:lnTo>
                  <a:lnTo>
                    <a:pt x="131" y="243"/>
                  </a:lnTo>
                  <a:lnTo>
                    <a:pt x="126" y="232"/>
                  </a:lnTo>
                  <a:lnTo>
                    <a:pt x="120" y="219"/>
                  </a:lnTo>
                  <a:lnTo>
                    <a:pt x="115" y="205"/>
                  </a:lnTo>
                  <a:lnTo>
                    <a:pt x="110" y="192"/>
                  </a:lnTo>
                  <a:lnTo>
                    <a:pt x="107" y="181"/>
                  </a:lnTo>
                  <a:lnTo>
                    <a:pt x="102" y="165"/>
                  </a:lnTo>
                  <a:lnTo>
                    <a:pt x="96" y="152"/>
                  </a:lnTo>
                  <a:lnTo>
                    <a:pt x="94" y="144"/>
                  </a:lnTo>
                  <a:lnTo>
                    <a:pt x="91" y="136"/>
                  </a:lnTo>
                  <a:lnTo>
                    <a:pt x="86" y="125"/>
                  </a:lnTo>
                  <a:lnTo>
                    <a:pt x="83" y="120"/>
                  </a:lnTo>
                  <a:lnTo>
                    <a:pt x="80" y="109"/>
                  </a:lnTo>
                  <a:lnTo>
                    <a:pt x="75" y="101"/>
                  </a:lnTo>
                  <a:lnTo>
                    <a:pt x="72" y="93"/>
                  </a:lnTo>
                  <a:lnTo>
                    <a:pt x="70" y="88"/>
                  </a:lnTo>
                  <a:lnTo>
                    <a:pt x="62" y="75"/>
                  </a:lnTo>
                  <a:lnTo>
                    <a:pt x="56" y="64"/>
                  </a:lnTo>
                  <a:lnTo>
                    <a:pt x="51" y="53"/>
                  </a:lnTo>
                  <a:lnTo>
                    <a:pt x="46" y="43"/>
                  </a:lnTo>
                  <a:lnTo>
                    <a:pt x="40" y="35"/>
                  </a:lnTo>
                  <a:lnTo>
                    <a:pt x="35" y="24"/>
                  </a:lnTo>
                  <a:lnTo>
                    <a:pt x="30" y="13"/>
                  </a:lnTo>
                  <a:lnTo>
                    <a:pt x="24" y="3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9" y="3"/>
                  </a:lnTo>
                  <a:lnTo>
                    <a:pt x="16" y="3"/>
                  </a:lnTo>
                  <a:lnTo>
                    <a:pt x="16" y="5"/>
                  </a:lnTo>
                  <a:lnTo>
                    <a:pt x="40" y="61"/>
                  </a:lnTo>
                  <a:lnTo>
                    <a:pt x="40" y="67"/>
                  </a:lnTo>
                  <a:lnTo>
                    <a:pt x="43" y="72"/>
                  </a:lnTo>
                  <a:lnTo>
                    <a:pt x="46" y="77"/>
                  </a:lnTo>
                  <a:lnTo>
                    <a:pt x="48" y="85"/>
                  </a:lnTo>
                  <a:lnTo>
                    <a:pt x="51" y="91"/>
                  </a:lnTo>
                  <a:lnTo>
                    <a:pt x="51" y="99"/>
                  </a:lnTo>
                  <a:lnTo>
                    <a:pt x="54" y="104"/>
                  </a:lnTo>
                  <a:lnTo>
                    <a:pt x="56" y="109"/>
                  </a:lnTo>
                  <a:lnTo>
                    <a:pt x="62" y="123"/>
                  </a:lnTo>
                  <a:lnTo>
                    <a:pt x="67" y="139"/>
                  </a:lnTo>
                  <a:lnTo>
                    <a:pt x="72" y="155"/>
                  </a:lnTo>
                  <a:lnTo>
                    <a:pt x="75" y="168"/>
                  </a:lnTo>
                  <a:lnTo>
                    <a:pt x="80" y="181"/>
                  </a:lnTo>
                  <a:lnTo>
                    <a:pt x="86" y="197"/>
                  </a:lnTo>
                  <a:lnTo>
                    <a:pt x="91" y="211"/>
                  </a:lnTo>
                  <a:lnTo>
                    <a:pt x="96" y="224"/>
                  </a:lnTo>
                  <a:lnTo>
                    <a:pt x="102" y="237"/>
                  </a:lnTo>
                  <a:lnTo>
                    <a:pt x="107" y="253"/>
                  </a:lnTo>
                  <a:lnTo>
                    <a:pt x="110" y="267"/>
                  </a:lnTo>
                  <a:lnTo>
                    <a:pt x="115" y="280"/>
                  </a:lnTo>
                  <a:lnTo>
                    <a:pt x="120" y="293"/>
                  </a:lnTo>
                  <a:lnTo>
                    <a:pt x="126" y="309"/>
                  </a:lnTo>
                  <a:lnTo>
                    <a:pt x="131" y="323"/>
                  </a:lnTo>
                  <a:lnTo>
                    <a:pt x="136" y="339"/>
                  </a:lnTo>
                  <a:lnTo>
                    <a:pt x="136" y="341"/>
                  </a:lnTo>
                  <a:lnTo>
                    <a:pt x="134" y="341"/>
                  </a:lnTo>
                  <a:lnTo>
                    <a:pt x="134" y="339"/>
                  </a:lnTo>
                  <a:lnTo>
                    <a:pt x="99" y="283"/>
                  </a:lnTo>
                  <a:lnTo>
                    <a:pt x="99" y="288"/>
                  </a:lnTo>
                  <a:lnTo>
                    <a:pt x="99" y="293"/>
                  </a:lnTo>
                  <a:lnTo>
                    <a:pt x="102" y="299"/>
                  </a:lnTo>
                  <a:lnTo>
                    <a:pt x="102" y="304"/>
                  </a:lnTo>
                  <a:lnTo>
                    <a:pt x="99" y="304"/>
                  </a:lnTo>
                  <a:lnTo>
                    <a:pt x="99" y="307"/>
                  </a:lnTo>
                  <a:lnTo>
                    <a:pt x="96" y="304"/>
                  </a:lnTo>
                  <a:lnTo>
                    <a:pt x="75" y="251"/>
                  </a:lnTo>
                  <a:lnTo>
                    <a:pt x="72" y="259"/>
                  </a:lnTo>
                  <a:lnTo>
                    <a:pt x="72" y="267"/>
                  </a:lnTo>
                  <a:lnTo>
                    <a:pt x="75" y="277"/>
                  </a:lnTo>
                  <a:lnTo>
                    <a:pt x="75" y="288"/>
                  </a:lnTo>
                  <a:lnTo>
                    <a:pt x="75" y="285"/>
                  </a:lnTo>
                  <a:lnTo>
                    <a:pt x="72" y="285"/>
                  </a:lnTo>
                  <a:lnTo>
                    <a:pt x="70" y="275"/>
                  </a:lnTo>
                  <a:lnTo>
                    <a:pt x="64" y="264"/>
                  </a:lnTo>
                  <a:lnTo>
                    <a:pt x="59" y="253"/>
                  </a:lnTo>
                  <a:lnTo>
                    <a:pt x="56" y="243"/>
                  </a:lnTo>
                  <a:lnTo>
                    <a:pt x="54" y="232"/>
                  </a:lnTo>
                  <a:lnTo>
                    <a:pt x="48" y="221"/>
                  </a:lnTo>
                  <a:lnTo>
                    <a:pt x="46" y="208"/>
                  </a:lnTo>
                  <a:lnTo>
                    <a:pt x="40" y="200"/>
                  </a:lnTo>
                  <a:lnTo>
                    <a:pt x="38" y="187"/>
                  </a:lnTo>
                  <a:lnTo>
                    <a:pt x="32" y="173"/>
                  </a:lnTo>
                  <a:lnTo>
                    <a:pt x="30" y="163"/>
                  </a:lnTo>
                  <a:lnTo>
                    <a:pt x="27" y="149"/>
                  </a:lnTo>
                  <a:lnTo>
                    <a:pt x="22" y="139"/>
                  </a:lnTo>
                  <a:lnTo>
                    <a:pt x="19" y="125"/>
                  </a:lnTo>
                  <a:lnTo>
                    <a:pt x="14" y="112"/>
                  </a:lnTo>
                  <a:lnTo>
                    <a:pt x="11" y="99"/>
                  </a:lnTo>
                  <a:lnTo>
                    <a:pt x="8" y="93"/>
                  </a:lnTo>
                  <a:lnTo>
                    <a:pt x="6" y="88"/>
                  </a:lnTo>
                  <a:lnTo>
                    <a:pt x="3" y="83"/>
                  </a:lnTo>
                  <a:lnTo>
                    <a:pt x="0" y="77"/>
                  </a:lnTo>
                  <a:lnTo>
                    <a:pt x="35" y="219"/>
                  </a:lnTo>
                  <a:lnTo>
                    <a:pt x="96" y="464"/>
                  </a:lnTo>
                  <a:lnTo>
                    <a:pt x="112" y="494"/>
                  </a:lnTo>
                  <a:lnTo>
                    <a:pt x="118" y="504"/>
                  </a:lnTo>
                  <a:lnTo>
                    <a:pt x="123" y="512"/>
                  </a:lnTo>
                  <a:lnTo>
                    <a:pt x="126" y="526"/>
                  </a:lnTo>
                  <a:lnTo>
                    <a:pt x="131" y="536"/>
                  </a:lnTo>
                  <a:lnTo>
                    <a:pt x="136" y="547"/>
                  </a:lnTo>
                  <a:lnTo>
                    <a:pt x="142" y="558"/>
                  </a:lnTo>
                  <a:lnTo>
                    <a:pt x="147" y="568"/>
                  </a:lnTo>
                  <a:lnTo>
                    <a:pt x="152" y="579"/>
                  </a:lnTo>
                  <a:lnTo>
                    <a:pt x="160" y="590"/>
                  </a:lnTo>
                  <a:lnTo>
                    <a:pt x="166" y="600"/>
                  </a:lnTo>
                  <a:lnTo>
                    <a:pt x="171" y="611"/>
                  </a:lnTo>
                  <a:lnTo>
                    <a:pt x="179" y="622"/>
                  </a:lnTo>
                  <a:lnTo>
                    <a:pt x="184" y="630"/>
                  </a:lnTo>
                  <a:lnTo>
                    <a:pt x="192" y="640"/>
                  </a:lnTo>
                  <a:lnTo>
                    <a:pt x="200" y="648"/>
                  </a:lnTo>
                  <a:lnTo>
                    <a:pt x="208" y="659"/>
                  </a:lnTo>
                  <a:lnTo>
                    <a:pt x="214" y="664"/>
                  </a:lnTo>
                  <a:lnTo>
                    <a:pt x="219" y="670"/>
                  </a:lnTo>
                  <a:lnTo>
                    <a:pt x="224" y="675"/>
                  </a:lnTo>
                  <a:lnTo>
                    <a:pt x="230" y="680"/>
                  </a:lnTo>
                  <a:lnTo>
                    <a:pt x="235" y="686"/>
                  </a:lnTo>
                  <a:lnTo>
                    <a:pt x="240" y="694"/>
                  </a:lnTo>
                  <a:lnTo>
                    <a:pt x="246" y="702"/>
                  </a:lnTo>
                  <a:lnTo>
                    <a:pt x="248" y="710"/>
                  </a:lnTo>
                  <a:lnTo>
                    <a:pt x="251" y="710"/>
                  </a:lnTo>
                  <a:lnTo>
                    <a:pt x="254" y="710"/>
                  </a:lnTo>
                  <a:lnTo>
                    <a:pt x="254" y="707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Freeform 19"/>
            <p:cNvSpPr>
              <a:spLocks/>
            </p:cNvSpPr>
            <p:nvPr/>
          </p:nvSpPr>
          <p:spPr bwMode="auto">
            <a:xfrm>
              <a:off x="1352" y="3254"/>
              <a:ext cx="115" cy="22"/>
            </a:xfrm>
            <a:custGeom>
              <a:avLst/>
              <a:gdLst>
                <a:gd name="T0" fmla="*/ 115 w 115"/>
                <a:gd name="T1" fmla="*/ 0 h 22"/>
                <a:gd name="T2" fmla="*/ 56 w 115"/>
                <a:gd name="T3" fmla="*/ 14 h 22"/>
                <a:gd name="T4" fmla="*/ 51 w 115"/>
                <a:gd name="T5" fmla="*/ 14 h 22"/>
                <a:gd name="T6" fmla="*/ 43 w 115"/>
                <a:gd name="T7" fmla="*/ 14 h 22"/>
                <a:gd name="T8" fmla="*/ 38 w 115"/>
                <a:gd name="T9" fmla="*/ 11 h 22"/>
                <a:gd name="T10" fmla="*/ 30 w 115"/>
                <a:gd name="T11" fmla="*/ 11 h 22"/>
                <a:gd name="T12" fmla="*/ 22 w 115"/>
                <a:gd name="T13" fmla="*/ 8 h 22"/>
                <a:gd name="T14" fmla="*/ 16 w 115"/>
                <a:gd name="T15" fmla="*/ 6 h 22"/>
                <a:gd name="T16" fmla="*/ 8 w 115"/>
                <a:gd name="T17" fmla="*/ 3 h 22"/>
                <a:gd name="T18" fmla="*/ 0 w 115"/>
                <a:gd name="T19" fmla="*/ 0 h 22"/>
                <a:gd name="T20" fmla="*/ 6 w 115"/>
                <a:gd name="T21" fmla="*/ 3 h 22"/>
                <a:gd name="T22" fmla="*/ 8 w 115"/>
                <a:gd name="T23" fmla="*/ 6 h 22"/>
                <a:gd name="T24" fmla="*/ 14 w 115"/>
                <a:gd name="T25" fmla="*/ 8 h 22"/>
                <a:gd name="T26" fmla="*/ 16 w 115"/>
                <a:gd name="T27" fmla="*/ 11 h 22"/>
                <a:gd name="T28" fmla="*/ 22 w 115"/>
                <a:gd name="T29" fmla="*/ 14 h 22"/>
                <a:gd name="T30" fmla="*/ 24 w 115"/>
                <a:gd name="T31" fmla="*/ 14 h 22"/>
                <a:gd name="T32" fmla="*/ 30 w 115"/>
                <a:gd name="T33" fmla="*/ 16 h 22"/>
                <a:gd name="T34" fmla="*/ 35 w 115"/>
                <a:gd name="T35" fmla="*/ 19 h 22"/>
                <a:gd name="T36" fmla="*/ 38 w 115"/>
                <a:gd name="T37" fmla="*/ 19 h 22"/>
                <a:gd name="T38" fmla="*/ 43 w 115"/>
                <a:gd name="T39" fmla="*/ 19 h 22"/>
                <a:gd name="T40" fmla="*/ 48 w 115"/>
                <a:gd name="T41" fmla="*/ 22 h 22"/>
                <a:gd name="T42" fmla="*/ 51 w 115"/>
                <a:gd name="T43" fmla="*/ 22 h 22"/>
                <a:gd name="T44" fmla="*/ 56 w 115"/>
                <a:gd name="T45" fmla="*/ 22 h 22"/>
                <a:gd name="T46" fmla="*/ 59 w 115"/>
                <a:gd name="T47" fmla="*/ 22 h 22"/>
                <a:gd name="T48" fmla="*/ 64 w 115"/>
                <a:gd name="T49" fmla="*/ 22 h 22"/>
                <a:gd name="T50" fmla="*/ 70 w 115"/>
                <a:gd name="T51" fmla="*/ 19 h 22"/>
                <a:gd name="T52" fmla="*/ 75 w 115"/>
                <a:gd name="T53" fmla="*/ 16 h 22"/>
                <a:gd name="T54" fmla="*/ 80 w 115"/>
                <a:gd name="T55" fmla="*/ 16 h 22"/>
                <a:gd name="T56" fmla="*/ 88 w 115"/>
                <a:gd name="T57" fmla="*/ 14 h 22"/>
                <a:gd name="T58" fmla="*/ 94 w 115"/>
                <a:gd name="T59" fmla="*/ 11 h 22"/>
                <a:gd name="T60" fmla="*/ 99 w 115"/>
                <a:gd name="T61" fmla="*/ 8 h 22"/>
                <a:gd name="T62" fmla="*/ 104 w 115"/>
                <a:gd name="T63" fmla="*/ 6 h 22"/>
                <a:gd name="T64" fmla="*/ 110 w 115"/>
                <a:gd name="T65" fmla="*/ 3 h 22"/>
                <a:gd name="T66" fmla="*/ 115 w 115"/>
                <a:gd name="T67" fmla="*/ 0 h 2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15"/>
                <a:gd name="T103" fmla="*/ 0 h 22"/>
                <a:gd name="T104" fmla="*/ 115 w 115"/>
                <a:gd name="T105" fmla="*/ 22 h 2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15" h="22">
                  <a:moveTo>
                    <a:pt x="115" y="0"/>
                  </a:moveTo>
                  <a:lnTo>
                    <a:pt x="56" y="14"/>
                  </a:lnTo>
                  <a:lnTo>
                    <a:pt x="51" y="14"/>
                  </a:lnTo>
                  <a:lnTo>
                    <a:pt x="43" y="14"/>
                  </a:lnTo>
                  <a:lnTo>
                    <a:pt x="38" y="11"/>
                  </a:lnTo>
                  <a:lnTo>
                    <a:pt x="30" y="11"/>
                  </a:lnTo>
                  <a:lnTo>
                    <a:pt x="22" y="8"/>
                  </a:lnTo>
                  <a:lnTo>
                    <a:pt x="16" y="6"/>
                  </a:lnTo>
                  <a:lnTo>
                    <a:pt x="8" y="3"/>
                  </a:lnTo>
                  <a:lnTo>
                    <a:pt x="0" y="0"/>
                  </a:lnTo>
                  <a:lnTo>
                    <a:pt x="6" y="3"/>
                  </a:lnTo>
                  <a:lnTo>
                    <a:pt x="8" y="6"/>
                  </a:lnTo>
                  <a:lnTo>
                    <a:pt x="14" y="8"/>
                  </a:lnTo>
                  <a:lnTo>
                    <a:pt x="16" y="11"/>
                  </a:lnTo>
                  <a:lnTo>
                    <a:pt x="22" y="14"/>
                  </a:lnTo>
                  <a:lnTo>
                    <a:pt x="24" y="14"/>
                  </a:lnTo>
                  <a:lnTo>
                    <a:pt x="30" y="16"/>
                  </a:lnTo>
                  <a:lnTo>
                    <a:pt x="35" y="19"/>
                  </a:lnTo>
                  <a:lnTo>
                    <a:pt x="38" y="19"/>
                  </a:lnTo>
                  <a:lnTo>
                    <a:pt x="43" y="19"/>
                  </a:lnTo>
                  <a:lnTo>
                    <a:pt x="48" y="22"/>
                  </a:lnTo>
                  <a:lnTo>
                    <a:pt x="51" y="22"/>
                  </a:lnTo>
                  <a:lnTo>
                    <a:pt x="56" y="22"/>
                  </a:lnTo>
                  <a:lnTo>
                    <a:pt x="59" y="22"/>
                  </a:lnTo>
                  <a:lnTo>
                    <a:pt x="64" y="22"/>
                  </a:lnTo>
                  <a:lnTo>
                    <a:pt x="70" y="19"/>
                  </a:lnTo>
                  <a:lnTo>
                    <a:pt x="75" y="16"/>
                  </a:lnTo>
                  <a:lnTo>
                    <a:pt x="80" y="16"/>
                  </a:lnTo>
                  <a:lnTo>
                    <a:pt x="88" y="14"/>
                  </a:lnTo>
                  <a:lnTo>
                    <a:pt x="94" y="11"/>
                  </a:lnTo>
                  <a:lnTo>
                    <a:pt x="99" y="8"/>
                  </a:lnTo>
                  <a:lnTo>
                    <a:pt x="104" y="6"/>
                  </a:lnTo>
                  <a:lnTo>
                    <a:pt x="110" y="3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Freeform 20"/>
            <p:cNvSpPr>
              <a:spLocks/>
            </p:cNvSpPr>
            <p:nvPr/>
          </p:nvSpPr>
          <p:spPr bwMode="auto">
            <a:xfrm>
              <a:off x="1262" y="3468"/>
              <a:ext cx="128" cy="427"/>
            </a:xfrm>
            <a:custGeom>
              <a:avLst/>
              <a:gdLst>
                <a:gd name="T0" fmla="*/ 120 w 128"/>
                <a:gd name="T1" fmla="*/ 322 h 427"/>
                <a:gd name="T2" fmla="*/ 112 w 128"/>
                <a:gd name="T3" fmla="*/ 296 h 427"/>
                <a:gd name="T4" fmla="*/ 104 w 128"/>
                <a:gd name="T5" fmla="*/ 264 h 427"/>
                <a:gd name="T6" fmla="*/ 93 w 128"/>
                <a:gd name="T7" fmla="*/ 234 h 427"/>
                <a:gd name="T8" fmla="*/ 85 w 128"/>
                <a:gd name="T9" fmla="*/ 202 h 427"/>
                <a:gd name="T10" fmla="*/ 82 w 128"/>
                <a:gd name="T11" fmla="*/ 192 h 427"/>
                <a:gd name="T12" fmla="*/ 80 w 128"/>
                <a:gd name="T13" fmla="*/ 184 h 427"/>
                <a:gd name="T14" fmla="*/ 74 w 128"/>
                <a:gd name="T15" fmla="*/ 165 h 427"/>
                <a:gd name="T16" fmla="*/ 72 w 128"/>
                <a:gd name="T17" fmla="*/ 144 h 427"/>
                <a:gd name="T18" fmla="*/ 5 w 128"/>
                <a:gd name="T19" fmla="*/ 13 h 427"/>
                <a:gd name="T20" fmla="*/ 13 w 128"/>
                <a:gd name="T21" fmla="*/ 37 h 427"/>
                <a:gd name="T22" fmla="*/ 24 w 128"/>
                <a:gd name="T23" fmla="*/ 61 h 427"/>
                <a:gd name="T24" fmla="*/ 37 w 128"/>
                <a:gd name="T25" fmla="*/ 85 h 427"/>
                <a:gd name="T26" fmla="*/ 48 w 128"/>
                <a:gd name="T27" fmla="*/ 109 h 427"/>
                <a:gd name="T28" fmla="*/ 61 w 128"/>
                <a:gd name="T29" fmla="*/ 136 h 427"/>
                <a:gd name="T30" fmla="*/ 72 w 128"/>
                <a:gd name="T31" fmla="*/ 165 h 427"/>
                <a:gd name="T32" fmla="*/ 77 w 128"/>
                <a:gd name="T33" fmla="*/ 197 h 427"/>
                <a:gd name="T34" fmla="*/ 88 w 128"/>
                <a:gd name="T35" fmla="*/ 234 h 427"/>
                <a:gd name="T36" fmla="*/ 101 w 128"/>
                <a:gd name="T37" fmla="*/ 274 h 427"/>
                <a:gd name="T38" fmla="*/ 109 w 128"/>
                <a:gd name="T39" fmla="*/ 314 h 427"/>
                <a:gd name="T40" fmla="*/ 114 w 128"/>
                <a:gd name="T41" fmla="*/ 357 h 427"/>
                <a:gd name="T42" fmla="*/ 114 w 128"/>
                <a:gd name="T43" fmla="*/ 381 h 427"/>
                <a:gd name="T44" fmla="*/ 98 w 128"/>
                <a:gd name="T45" fmla="*/ 341 h 427"/>
                <a:gd name="T46" fmla="*/ 82 w 128"/>
                <a:gd name="T47" fmla="*/ 298 h 427"/>
                <a:gd name="T48" fmla="*/ 69 w 128"/>
                <a:gd name="T49" fmla="*/ 253 h 427"/>
                <a:gd name="T50" fmla="*/ 58 w 128"/>
                <a:gd name="T51" fmla="*/ 208 h 427"/>
                <a:gd name="T52" fmla="*/ 56 w 128"/>
                <a:gd name="T53" fmla="*/ 186 h 427"/>
                <a:gd name="T54" fmla="*/ 50 w 128"/>
                <a:gd name="T55" fmla="*/ 165 h 427"/>
                <a:gd name="T56" fmla="*/ 42 w 128"/>
                <a:gd name="T57" fmla="*/ 136 h 427"/>
                <a:gd name="T58" fmla="*/ 32 w 128"/>
                <a:gd name="T59" fmla="*/ 112 h 427"/>
                <a:gd name="T60" fmla="*/ 21 w 128"/>
                <a:gd name="T61" fmla="*/ 85 h 427"/>
                <a:gd name="T62" fmla="*/ 10 w 128"/>
                <a:gd name="T63" fmla="*/ 58 h 427"/>
                <a:gd name="T64" fmla="*/ 45 w 128"/>
                <a:gd name="T65" fmla="*/ 168 h 427"/>
                <a:gd name="T66" fmla="*/ 48 w 128"/>
                <a:gd name="T67" fmla="*/ 186 h 427"/>
                <a:gd name="T68" fmla="*/ 53 w 128"/>
                <a:gd name="T69" fmla="*/ 202 h 427"/>
                <a:gd name="T70" fmla="*/ 58 w 128"/>
                <a:gd name="T71" fmla="*/ 224 h 427"/>
                <a:gd name="T72" fmla="*/ 64 w 128"/>
                <a:gd name="T73" fmla="*/ 250 h 427"/>
                <a:gd name="T74" fmla="*/ 72 w 128"/>
                <a:gd name="T75" fmla="*/ 280 h 427"/>
                <a:gd name="T76" fmla="*/ 82 w 128"/>
                <a:gd name="T77" fmla="*/ 309 h 427"/>
                <a:gd name="T78" fmla="*/ 88 w 128"/>
                <a:gd name="T79" fmla="*/ 341 h 427"/>
                <a:gd name="T80" fmla="*/ 93 w 128"/>
                <a:gd name="T81" fmla="*/ 368 h 427"/>
                <a:gd name="T82" fmla="*/ 125 w 128"/>
                <a:gd name="T83" fmla="*/ 427 h 427"/>
                <a:gd name="T84" fmla="*/ 128 w 128"/>
                <a:gd name="T85" fmla="*/ 424 h 427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28"/>
                <a:gd name="T130" fmla="*/ 0 h 427"/>
                <a:gd name="T131" fmla="*/ 128 w 128"/>
                <a:gd name="T132" fmla="*/ 427 h 427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28" h="427">
                  <a:moveTo>
                    <a:pt x="128" y="421"/>
                  </a:moveTo>
                  <a:lnTo>
                    <a:pt x="120" y="322"/>
                  </a:lnTo>
                  <a:lnTo>
                    <a:pt x="114" y="309"/>
                  </a:lnTo>
                  <a:lnTo>
                    <a:pt x="112" y="296"/>
                  </a:lnTo>
                  <a:lnTo>
                    <a:pt x="106" y="280"/>
                  </a:lnTo>
                  <a:lnTo>
                    <a:pt x="104" y="264"/>
                  </a:lnTo>
                  <a:lnTo>
                    <a:pt x="98" y="248"/>
                  </a:lnTo>
                  <a:lnTo>
                    <a:pt x="93" y="234"/>
                  </a:lnTo>
                  <a:lnTo>
                    <a:pt x="90" y="218"/>
                  </a:lnTo>
                  <a:lnTo>
                    <a:pt x="85" y="202"/>
                  </a:lnTo>
                  <a:lnTo>
                    <a:pt x="85" y="197"/>
                  </a:lnTo>
                  <a:lnTo>
                    <a:pt x="82" y="192"/>
                  </a:lnTo>
                  <a:lnTo>
                    <a:pt x="82" y="189"/>
                  </a:lnTo>
                  <a:lnTo>
                    <a:pt x="80" y="184"/>
                  </a:lnTo>
                  <a:lnTo>
                    <a:pt x="77" y="173"/>
                  </a:lnTo>
                  <a:lnTo>
                    <a:pt x="74" y="165"/>
                  </a:lnTo>
                  <a:lnTo>
                    <a:pt x="72" y="154"/>
                  </a:lnTo>
                  <a:lnTo>
                    <a:pt x="72" y="144"/>
                  </a:lnTo>
                  <a:lnTo>
                    <a:pt x="0" y="0"/>
                  </a:lnTo>
                  <a:lnTo>
                    <a:pt x="5" y="13"/>
                  </a:lnTo>
                  <a:lnTo>
                    <a:pt x="10" y="24"/>
                  </a:lnTo>
                  <a:lnTo>
                    <a:pt x="13" y="37"/>
                  </a:lnTo>
                  <a:lnTo>
                    <a:pt x="18" y="50"/>
                  </a:lnTo>
                  <a:lnTo>
                    <a:pt x="24" y="61"/>
                  </a:lnTo>
                  <a:lnTo>
                    <a:pt x="32" y="72"/>
                  </a:lnTo>
                  <a:lnTo>
                    <a:pt x="37" y="85"/>
                  </a:lnTo>
                  <a:lnTo>
                    <a:pt x="42" y="96"/>
                  </a:lnTo>
                  <a:lnTo>
                    <a:pt x="48" y="109"/>
                  </a:lnTo>
                  <a:lnTo>
                    <a:pt x="56" y="122"/>
                  </a:lnTo>
                  <a:lnTo>
                    <a:pt x="61" y="136"/>
                  </a:lnTo>
                  <a:lnTo>
                    <a:pt x="66" y="152"/>
                  </a:lnTo>
                  <a:lnTo>
                    <a:pt x="72" y="165"/>
                  </a:lnTo>
                  <a:lnTo>
                    <a:pt x="74" y="181"/>
                  </a:lnTo>
                  <a:lnTo>
                    <a:pt x="77" y="197"/>
                  </a:lnTo>
                  <a:lnTo>
                    <a:pt x="82" y="216"/>
                  </a:lnTo>
                  <a:lnTo>
                    <a:pt x="88" y="234"/>
                  </a:lnTo>
                  <a:lnTo>
                    <a:pt x="96" y="253"/>
                  </a:lnTo>
                  <a:lnTo>
                    <a:pt x="101" y="274"/>
                  </a:lnTo>
                  <a:lnTo>
                    <a:pt x="106" y="296"/>
                  </a:lnTo>
                  <a:lnTo>
                    <a:pt x="109" y="314"/>
                  </a:lnTo>
                  <a:lnTo>
                    <a:pt x="112" y="336"/>
                  </a:lnTo>
                  <a:lnTo>
                    <a:pt x="114" y="357"/>
                  </a:lnTo>
                  <a:lnTo>
                    <a:pt x="112" y="381"/>
                  </a:lnTo>
                  <a:lnTo>
                    <a:pt x="114" y="381"/>
                  </a:lnTo>
                  <a:lnTo>
                    <a:pt x="106" y="360"/>
                  </a:lnTo>
                  <a:lnTo>
                    <a:pt x="98" y="341"/>
                  </a:lnTo>
                  <a:lnTo>
                    <a:pt x="90" y="320"/>
                  </a:lnTo>
                  <a:lnTo>
                    <a:pt x="82" y="298"/>
                  </a:lnTo>
                  <a:lnTo>
                    <a:pt x="74" y="277"/>
                  </a:lnTo>
                  <a:lnTo>
                    <a:pt x="69" y="253"/>
                  </a:lnTo>
                  <a:lnTo>
                    <a:pt x="64" y="232"/>
                  </a:lnTo>
                  <a:lnTo>
                    <a:pt x="58" y="208"/>
                  </a:lnTo>
                  <a:lnTo>
                    <a:pt x="56" y="197"/>
                  </a:lnTo>
                  <a:lnTo>
                    <a:pt x="56" y="186"/>
                  </a:lnTo>
                  <a:lnTo>
                    <a:pt x="53" y="176"/>
                  </a:lnTo>
                  <a:lnTo>
                    <a:pt x="50" y="165"/>
                  </a:lnTo>
                  <a:lnTo>
                    <a:pt x="48" y="152"/>
                  </a:lnTo>
                  <a:lnTo>
                    <a:pt x="42" y="136"/>
                  </a:lnTo>
                  <a:lnTo>
                    <a:pt x="37" y="125"/>
                  </a:lnTo>
                  <a:lnTo>
                    <a:pt x="32" y="112"/>
                  </a:lnTo>
                  <a:lnTo>
                    <a:pt x="26" y="96"/>
                  </a:lnTo>
                  <a:lnTo>
                    <a:pt x="21" y="85"/>
                  </a:lnTo>
                  <a:lnTo>
                    <a:pt x="16" y="72"/>
                  </a:lnTo>
                  <a:lnTo>
                    <a:pt x="10" y="58"/>
                  </a:lnTo>
                  <a:lnTo>
                    <a:pt x="42" y="160"/>
                  </a:lnTo>
                  <a:lnTo>
                    <a:pt x="45" y="168"/>
                  </a:lnTo>
                  <a:lnTo>
                    <a:pt x="45" y="176"/>
                  </a:lnTo>
                  <a:lnTo>
                    <a:pt x="48" y="186"/>
                  </a:lnTo>
                  <a:lnTo>
                    <a:pt x="50" y="194"/>
                  </a:lnTo>
                  <a:lnTo>
                    <a:pt x="53" y="202"/>
                  </a:lnTo>
                  <a:lnTo>
                    <a:pt x="56" y="213"/>
                  </a:lnTo>
                  <a:lnTo>
                    <a:pt x="58" y="224"/>
                  </a:lnTo>
                  <a:lnTo>
                    <a:pt x="58" y="234"/>
                  </a:lnTo>
                  <a:lnTo>
                    <a:pt x="64" y="250"/>
                  </a:lnTo>
                  <a:lnTo>
                    <a:pt x="66" y="266"/>
                  </a:lnTo>
                  <a:lnTo>
                    <a:pt x="72" y="280"/>
                  </a:lnTo>
                  <a:lnTo>
                    <a:pt x="77" y="296"/>
                  </a:lnTo>
                  <a:lnTo>
                    <a:pt x="82" y="309"/>
                  </a:lnTo>
                  <a:lnTo>
                    <a:pt x="85" y="328"/>
                  </a:lnTo>
                  <a:lnTo>
                    <a:pt x="88" y="341"/>
                  </a:lnTo>
                  <a:lnTo>
                    <a:pt x="90" y="357"/>
                  </a:lnTo>
                  <a:lnTo>
                    <a:pt x="93" y="368"/>
                  </a:lnTo>
                  <a:lnTo>
                    <a:pt x="122" y="427"/>
                  </a:lnTo>
                  <a:lnTo>
                    <a:pt x="125" y="427"/>
                  </a:lnTo>
                  <a:lnTo>
                    <a:pt x="125" y="424"/>
                  </a:lnTo>
                  <a:lnTo>
                    <a:pt x="128" y="424"/>
                  </a:lnTo>
                  <a:lnTo>
                    <a:pt x="128" y="421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Freeform 21"/>
            <p:cNvSpPr>
              <a:spLocks/>
            </p:cNvSpPr>
            <p:nvPr/>
          </p:nvSpPr>
          <p:spPr bwMode="auto">
            <a:xfrm>
              <a:off x="1232" y="3641"/>
              <a:ext cx="59" cy="141"/>
            </a:xfrm>
            <a:custGeom>
              <a:avLst/>
              <a:gdLst>
                <a:gd name="T0" fmla="*/ 59 w 59"/>
                <a:gd name="T1" fmla="*/ 136 h 141"/>
                <a:gd name="T2" fmla="*/ 0 w 59"/>
                <a:gd name="T3" fmla="*/ 0 h 141"/>
                <a:gd name="T4" fmla="*/ 19 w 59"/>
                <a:gd name="T5" fmla="*/ 53 h 141"/>
                <a:gd name="T6" fmla="*/ 16 w 59"/>
                <a:gd name="T7" fmla="*/ 56 h 141"/>
                <a:gd name="T8" fmla="*/ 14 w 59"/>
                <a:gd name="T9" fmla="*/ 56 h 141"/>
                <a:gd name="T10" fmla="*/ 14 w 59"/>
                <a:gd name="T11" fmla="*/ 53 h 141"/>
                <a:gd name="T12" fmla="*/ 11 w 59"/>
                <a:gd name="T13" fmla="*/ 53 h 141"/>
                <a:gd name="T14" fmla="*/ 51 w 59"/>
                <a:gd name="T15" fmla="*/ 141 h 141"/>
                <a:gd name="T16" fmla="*/ 54 w 59"/>
                <a:gd name="T17" fmla="*/ 141 h 141"/>
                <a:gd name="T18" fmla="*/ 56 w 59"/>
                <a:gd name="T19" fmla="*/ 141 h 141"/>
                <a:gd name="T20" fmla="*/ 59 w 59"/>
                <a:gd name="T21" fmla="*/ 139 h 141"/>
                <a:gd name="T22" fmla="*/ 59 w 59"/>
                <a:gd name="T23" fmla="*/ 136 h 14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9"/>
                <a:gd name="T37" fmla="*/ 0 h 141"/>
                <a:gd name="T38" fmla="*/ 59 w 59"/>
                <a:gd name="T39" fmla="*/ 141 h 141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9" h="141">
                  <a:moveTo>
                    <a:pt x="59" y="136"/>
                  </a:moveTo>
                  <a:lnTo>
                    <a:pt x="0" y="0"/>
                  </a:lnTo>
                  <a:lnTo>
                    <a:pt x="19" y="53"/>
                  </a:lnTo>
                  <a:lnTo>
                    <a:pt x="16" y="56"/>
                  </a:lnTo>
                  <a:lnTo>
                    <a:pt x="14" y="56"/>
                  </a:lnTo>
                  <a:lnTo>
                    <a:pt x="14" y="53"/>
                  </a:lnTo>
                  <a:lnTo>
                    <a:pt x="11" y="53"/>
                  </a:lnTo>
                  <a:lnTo>
                    <a:pt x="51" y="141"/>
                  </a:lnTo>
                  <a:lnTo>
                    <a:pt x="54" y="141"/>
                  </a:lnTo>
                  <a:lnTo>
                    <a:pt x="56" y="141"/>
                  </a:lnTo>
                  <a:lnTo>
                    <a:pt x="59" y="139"/>
                  </a:lnTo>
                  <a:lnTo>
                    <a:pt x="59" y="136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Freeform 22"/>
            <p:cNvSpPr>
              <a:spLocks/>
            </p:cNvSpPr>
            <p:nvPr/>
          </p:nvSpPr>
          <p:spPr bwMode="auto">
            <a:xfrm>
              <a:off x="1176" y="3681"/>
              <a:ext cx="96" cy="166"/>
            </a:xfrm>
            <a:custGeom>
              <a:avLst/>
              <a:gdLst>
                <a:gd name="T0" fmla="*/ 96 w 96"/>
                <a:gd name="T1" fmla="*/ 166 h 166"/>
                <a:gd name="T2" fmla="*/ 94 w 96"/>
                <a:gd name="T3" fmla="*/ 160 h 166"/>
                <a:gd name="T4" fmla="*/ 86 w 96"/>
                <a:gd name="T5" fmla="*/ 155 h 166"/>
                <a:gd name="T6" fmla="*/ 78 w 96"/>
                <a:gd name="T7" fmla="*/ 149 h 166"/>
                <a:gd name="T8" fmla="*/ 72 w 96"/>
                <a:gd name="T9" fmla="*/ 144 h 166"/>
                <a:gd name="T10" fmla="*/ 64 w 96"/>
                <a:gd name="T11" fmla="*/ 139 h 166"/>
                <a:gd name="T12" fmla="*/ 59 w 96"/>
                <a:gd name="T13" fmla="*/ 131 h 166"/>
                <a:gd name="T14" fmla="*/ 56 w 96"/>
                <a:gd name="T15" fmla="*/ 120 h 166"/>
                <a:gd name="T16" fmla="*/ 51 w 96"/>
                <a:gd name="T17" fmla="*/ 109 h 166"/>
                <a:gd name="T18" fmla="*/ 51 w 96"/>
                <a:gd name="T19" fmla="*/ 104 h 166"/>
                <a:gd name="T20" fmla="*/ 48 w 96"/>
                <a:gd name="T21" fmla="*/ 96 h 166"/>
                <a:gd name="T22" fmla="*/ 46 w 96"/>
                <a:gd name="T23" fmla="*/ 91 h 166"/>
                <a:gd name="T24" fmla="*/ 43 w 96"/>
                <a:gd name="T25" fmla="*/ 85 h 166"/>
                <a:gd name="T26" fmla="*/ 43 w 96"/>
                <a:gd name="T27" fmla="*/ 80 h 166"/>
                <a:gd name="T28" fmla="*/ 40 w 96"/>
                <a:gd name="T29" fmla="*/ 72 h 166"/>
                <a:gd name="T30" fmla="*/ 38 w 96"/>
                <a:gd name="T31" fmla="*/ 67 h 166"/>
                <a:gd name="T32" fmla="*/ 35 w 96"/>
                <a:gd name="T33" fmla="*/ 61 h 166"/>
                <a:gd name="T34" fmla="*/ 30 w 96"/>
                <a:gd name="T35" fmla="*/ 56 h 166"/>
                <a:gd name="T36" fmla="*/ 24 w 96"/>
                <a:gd name="T37" fmla="*/ 48 h 166"/>
                <a:gd name="T38" fmla="*/ 22 w 96"/>
                <a:gd name="T39" fmla="*/ 40 h 166"/>
                <a:gd name="T40" fmla="*/ 16 w 96"/>
                <a:gd name="T41" fmla="*/ 35 h 166"/>
                <a:gd name="T42" fmla="*/ 14 w 96"/>
                <a:gd name="T43" fmla="*/ 24 h 166"/>
                <a:gd name="T44" fmla="*/ 8 w 96"/>
                <a:gd name="T45" fmla="*/ 16 h 166"/>
                <a:gd name="T46" fmla="*/ 6 w 96"/>
                <a:gd name="T47" fmla="*/ 8 h 166"/>
                <a:gd name="T48" fmla="*/ 0 w 96"/>
                <a:gd name="T49" fmla="*/ 0 h 166"/>
                <a:gd name="T50" fmla="*/ 3 w 96"/>
                <a:gd name="T51" fmla="*/ 5 h 166"/>
                <a:gd name="T52" fmla="*/ 6 w 96"/>
                <a:gd name="T53" fmla="*/ 11 h 166"/>
                <a:gd name="T54" fmla="*/ 6 w 96"/>
                <a:gd name="T55" fmla="*/ 19 h 166"/>
                <a:gd name="T56" fmla="*/ 8 w 96"/>
                <a:gd name="T57" fmla="*/ 27 h 166"/>
                <a:gd name="T58" fmla="*/ 11 w 96"/>
                <a:gd name="T59" fmla="*/ 35 h 166"/>
                <a:gd name="T60" fmla="*/ 14 w 96"/>
                <a:gd name="T61" fmla="*/ 40 h 166"/>
                <a:gd name="T62" fmla="*/ 16 w 96"/>
                <a:gd name="T63" fmla="*/ 48 h 166"/>
                <a:gd name="T64" fmla="*/ 16 w 96"/>
                <a:gd name="T65" fmla="*/ 53 h 166"/>
                <a:gd name="T66" fmla="*/ 24 w 96"/>
                <a:gd name="T67" fmla="*/ 64 h 166"/>
                <a:gd name="T68" fmla="*/ 27 w 96"/>
                <a:gd name="T69" fmla="*/ 75 h 166"/>
                <a:gd name="T70" fmla="*/ 32 w 96"/>
                <a:gd name="T71" fmla="*/ 88 h 166"/>
                <a:gd name="T72" fmla="*/ 35 w 96"/>
                <a:gd name="T73" fmla="*/ 101 h 166"/>
                <a:gd name="T74" fmla="*/ 38 w 96"/>
                <a:gd name="T75" fmla="*/ 115 h 166"/>
                <a:gd name="T76" fmla="*/ 40 w 96"/>
                <a:gd name="T77" fmla="*/ 128 h 166"/>
                <a:gd name="T78" fmla="*/ 46 w 96"/>
                <a:gd name="T79" fmla="*/ 139 h 166"/>
                <a:gd name="T80" fmla="*/ 48 w 96"/>
                <a:gd name="T81" fmla="*/ 149 h 166"/>
                <a:gd name="T82" fmla="*/ 96 w 96"/>
                <a:gd name="T83" fmla="*/ 166 h 16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96"/>
                <a:gd name="T127" fmla="*/ 0 h 166"/>
                <a:gd name="T128" fmla="*/ 96 w 96"/>
                <a:gd name="T129" fmla="*/ 166 h 16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96" h="166">
                  <a:moveTo>
                    <a:pt x="96" y="166"/>
                  </a:moveTo>
                  <a:lnTo>
                    <a:pt x="94" y="160"/>
                  </a:lnTo>
                  <a:lnTo>
                    <a:pt x="86" y="155"/>
                  </a:lnTo>
                  <a:lnTo>
                    <a:pt x="78" y="149"/>
                  </a:lnTo>
                  <a:lnTo>
                    <a:pt x="72" y="144"/>
                  </a:lnTo>
                  <a:lnTo>
                    <a:pt x="64" y="139"/>
                  </a:lnTo>
                  <a:lnTo>
                    <a:pt x="59" y="131"/>
                  </a:lnTo>
                  <a:lnTo>
                    <a:pt x="56" y="120"/>
                  </a:lnTo>
                  <a:lnTo>
                    <a:pt x="51" y="109"/>
                  </a:lnTo>
                  <a:lnTo>
                    <a:pt x="51" y="104"/>
                  </a:lnTo>
                  <a:lnTo>
                    <a:pt x="48" y="96"/>
                  </a:lnTo>
                  <a:lnTo>
                    <a:pt x="46" y="91"/>
                  </a:lnTo>
                  <a:lnTo>
                    <a:pt x="43" y="85"/>
                  </a:lnTo>
                  <a:lnTo>
                    <a:pt x="43" y="80"/>
                  </a:lnTo>
                  <a:lnTo>
                    <a:pt x="40" y="72"/>
                  </a:lnTo>
                  <a:lnTo>
                    <a:pt x="38" y="67"/>
                  </a:lnTo>
                  <a:lnTo>
                    <a:pt x="35" y="61"/>
                  </a:lnTo>
                  <a:lnTo>
                    <a:pt x="30" y="56"/>
                  </a:lnTo>
                  <a:lnTo>
                    <a:pt x="24" y="48"/>
                  </a:lnTo>
                  <a:lnTo>
                    <a:pt x="22" y="40"/>
                  </a:lnTo>
                  <a:lnTo>
                    <a:pt x="16" y="35"/>
                  </a:lnTo>
                  <a:lnTo>
                    <a:pt x="14" y="24"/>
                  </a:lnTo>
                  <a:lnTo>
                    <a:pt x="8" y="16"/>
                  </a:lnTo>
                  <a:lnTo>
                    <a:pt x="6" y="8"/>
                  </a:lnTo>
                  <a:lnTo>
                    <a:pt x="0" y="0"/>
                  </a:lnTo>
                  <a:lnTo>
                    <a:pt x="3" y="5"/>
                  </a:lnTo>
                  <a:lnTo>
                    <a:pt x="6" y="11"/>
                  </a:lnTo>
                  <a:lnTo>
                    <a:pt x="6" y="19"/>
                  </a:lnTo>
                  <a:lnTo>
                    <a:pt x="8" y="27"/>
                  </a:lnTo>
                  <a:lnTo>
                    <a:pt x="11" y="35"/>
                  </a:lnTo>
                  <a:lnTo>
                    <a:pt x="14" y="40"/>
                  </a:lnTo>
                  <a:lnTo>
                    <a:pt x="16" y="48"/>
                  </a:lnTo>
                  <a:lnTo>
                    <a:pt x="16" y="53"/>
                  </a:lnTo>
                  <a:lnTo>
                    <a:pt x="24" y="64"/>
                  </a:lnTo>
                  <a:lnTo>
                    <a:pt x="27" y="75"/>
                  </a:lnTo>
                  <a:lnTo>
                    <a:pt x="32" y="88"/>
                  </a:lnTo>
                  <a:lnTo>
                    <a:pt x="35" y="101"/>
                  </a:lnTo>
                  <a:lnTo>
                    <a:pt x="38" y="115"/>
                  </a:lnTo>
                  <a:lnTo>
                    <a:pt x="40" y="128"/>
                  </a:lnTo>
                  <a:lnTo>
                    <a:pt x="46" y="139"/>
                  </a:lnTo>
                  <a:lnTo>
                    <a:pt x="48" y="149"/>
                  </a:lnTo>
                  <a:lnTo>
                    <a:pt x="96" y="166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Freeform 23"/>
            <p:cNvSpPr>
              <a:spLocks/>
            </p:cNvSpPr>
            <p:nvPr/>
          </p:nvSpPr>
          <p:spPr bwMode="auto">
            <a:xfrm>
              <a:off x="1238" y="3430"/>
              <a:ext cx="32" cy="80"/>
            </a:xfrm>
            <a:custGeom>
              <a:avLst/>
              <a:gdLst>
                <a:gd name="T0" fmla="*/ 32 w 32"/>
                <a:gd name="T1" fmla="*/ 80 h 80"/>
                <a:gd name="T2" fmla="*/ 0 w 32"/>
                <a:gd name="T3" fmla="*/ 0 h 80"/>
                <a:gd name="T4" fmla="*/ 2 w 32"/>
                <a:gd name="T5" fmla="*/ 11 h 80"/>
                <a:gd name="T6" fmla="*/ 5 w 32"/>
                <a:gd name="T7" fmla="*/ 24 h 80"/>
                <a:gd name="T8" fmla="*/ 10 w 32"/>
                <a:gd name="T9" fmla="*/ 32 h 80"/>
                <a:gd name="T10" fmla="*/ 16 w 32"/>
                <a:gd name="T11" fmla="*/ 43 h 80"/>
                <a:gd name="T12" fmla="*/ 18 w 32"/>
                <a:gd name="T13" fmla="*/ 51 h 80"/>
                <a:gd name="T14" fmla="*/ 24 w 32"/>
                <a:gd name="T15" fmla="*/ 62 h 80"/>
                <a:gd name="T16" fmla="*/ 29 w 32"/>
                <a:gd name="T17" fmla="*/ 72 h 80"/>
                <a:gd name="T18" fmla="*/ 32 w 32"/>
                <a:gd name="T19" fmla="*/ 80 h 8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32"/>
                <a:gd name="T31" fmla="*/ 0 h 80"/>
                <a:gd name="T32" fmla="*/ 32 w 32"/>
                <a:gd name="T33" fmla="*/ 80 h 8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32" h="80">
                  <a:moveTo>
                    <a:pt x="32" y="80"/>
                  </a:moveTo>
                  <a:lnTo>
                    <a:pt x="0" y="0"/>
                  </a:lnTo>
                  <a:lnTo>
                    <a:pt x="2" y="11"/>
                  </a:lnTo>
                  <a:lnTo>
                    <a:pt x="5" y="24"/>
                  </a:lnTo>
                  <a:lnTo>
                    <a:pt x="10" y="32"/>
                  </a:lnTo>
                  <a:lnTo>
                    <a:pt x="16" y="43"/>
                  </a:lnTo>
                  <a:lnTo>
                    <a:pt x="18" y="51"/>
                  </a:lnTo>
                  <a:lnTo>
                    <a:pt x="24" y="62"/>
                  </a:lnTo>
                  <a:lnTo>
                    <a:pt x="29" y="72"/>
                  </a:lnTo>
                  <a:lnTo>
                    <a:pt x="32" y="80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Freeform 24"/>
            <p:cNvSpPr>
              <a:spLocks/>
            </p:cNvSpPr>
            <p:nvPr/>
          </p:nvSpPr>
          <p:spPr bwMode="auto">
            <a:xfrm>
              <a:off x="1222" y="3318"/>
              <a:ext cx="45" cy="142"/>
            </a:xfrm>
            <a:custGeom>
              <a:avLst/>
              <a:gdLst>
                <a:gd name="T0" fmla="*/ 45 w 45"/>
                <a:gd name="T1" fmla="*/ 139 h 142"/>
                <a:gd name="T2" fmla="*/ 0 w 45"/>
                <a:gd name="T3" fmla="*/ 0 h 142"/>
                <a:gd name="T4" fmla="*/ 16 w 45"/>
                <a:gd name="T5" fmla="*/ 104 h 142"/>
                <a:gd name="T6" fmla="*/ 16 w 45"/>
                <a:gd name="T7" fmla="*/ 83 h 142"/>
                <a:gd name="T8" fmla="*/ 18 w 45"/>
                <a:gd name="T9" fmla="*/ 83 h 142"/>
                <a:gd name="T10" fmla="*/ 21 w 45"/>
                <a:gd name="T11" fmla="*/ 83 h 142"/>
                <a:gd name="T12" fmla="*/ 21 w 45"/>
                <a:gd name="T13" fmla="*/ 86 h 142"/>
                <a:gd name="T14" fmla="*/ 24 w 45"/>
                <a:gd name="T15" fmla="*/ 91 h 142"/>
                <a:gd name="T16" fmla="*/ 45 w 45"/>
                <a:gd name="T17" fmla="*/ 142 h 142"/>
                <a:gd name="T18" fmla="*/ 45 w 45"/>
                <a:gd name="T19" fmla="*/ 139 h 142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5"/>
                <a:gd name="T31" fmla="*/ 0 h 142"/>
                <a:gd name="T32" fmla="*/ 45 w 45"/>
                <a:gd name="T33" fmla="*/ 142 h 142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5" h="142">
                  <a:moveTo>
                    <a:pt x="45" y="139"/>
                  </a:moveTo>
                  <a:lnTo>
                    <a:pt x="0" y="0"/>
                  </a:lnTo>
                  <a:lnTo>
                    <a:pt x="16" y="104"/>
                  </a:lnTo>
                  <a:lnTo>
                    <a:pt x="16" y="83"/>
                  </a:lnTo>
                  <a:lnTo>
                    <a:pt x="18" y="83"/>
                  </a:lnTo>
                  <a:lnTo>
                    <a:pt x="21" y="83"/>
                  </a:lnTo>
                  <a:lnTo>
                    <a:pt x="21" y="86"/>
                  </a:lnTo>
                  <a:lnTo>
                    <a:pt x="24" y="91"/>
                  </a:lnTo>
                  <a:lnTo>
                    <a:pt x="45" y="142"/>
                  </a:lnTo>
                  <a:lnTo>
                    <a:pt x="45" y="139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Freeform 25"/>
            <p:cNvSpPr>
              <a:spLocks/>
            </p:cNvSpPr>
            <p:nvPr/>
          </p:nvSpPr>
          <p:spPr bwMode="auto">
            <a:xfrm>
              <a:off x="1240" y="3425"/>
              <a:ext cx="6" cy="13"/>
            </a:xfrm>
            <a:custGeom>
              <a:avLst/>
              <a:gdLst>
                <a:gd name="T0" fmla="*/ 6 w 6"/>
                <a:gd name="T1" fmla="*/ 13 h 13"/>
                <a:gd name="T2" fmla="*/ 3 w 6"/>
                <a:gd name="T3" fmla="*/ 11 h 13"/>
                <a:gd name="T4" fmla="*/ 3 w 6"/>
                <a:gd name="T5" fmla="*/ 8 h 13"/>
                <a:gd name="T6" fmla="*/ 3 w 6"/>
                <a:gd name="T7" fmla="*/ 5 h 13"/>
                <a:gd name="T8" fmla="*/ 0 w 6"/>
                <a:gd name="T9" fmla="*/ 0 h 13"/>
                <a:gd name="T10" fmla="*/ 6 w 6"/>
                <a:gd name="T11" fmla="*/ 13 h 1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"/>
                <a:gd name="T19" fmla="*/ 0 h 13"/>
                <a:gd name="T20" fmla="*/ 6 w 6"/>
                <a:gd name="T21" fmla="*/ 13 h 1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" h="13">
                  <a:moveTo>
                    <a:pt x="6" y="13"/>
                  </a:moveTo>
                  <a:lnTo>
                    <a:pt x="3" y="11"/>
                  </a:lnTo>
                  <a:lnTo>
                    <a:pt x="3" y="8"/>
                  </a:lnTo>
                  <a:lnTo>
                    <a:pt x="3" y="5"/>
                  </a:lnTo>
                  <a:lnTo>
                    <a:pt x="0" y="0"/>
                  </a:lnTo>
                  <a:lnTo>
                    <a:pt x="6" y="13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Freeform 26"/>
            <p:cNvSpPr>
              <a:spLocks/>
            </p:cNvSpPr>
            <p:nvPr/>
          </p:nvSpPr>
          <p:spPr bwMode="auto">
            <a:xfrm>
              <a:off x="1040" y="3169"/>
              <a:ext cx="200" cy="416"/>
            </a:xfrm>
            <a:custGeom>
              <a:avLst/>
              <a:gdLst>
                <a:gd name="T0" fmla="*/ 190 w 200"/>
                <a:gd name="T1" fmla="*/ 93 h 416"/>
                <a:gd name="T2" fmla="*/ 168 w 200"/>
                <a:gd name="T3" fmla="*/ 91 h 416"/>
                <a:gd name="T4" fmla="*/ 150 w 200"/>
                <a:gd name="T5" fmla="*/ 83 h 416"/>
                <a:gd name="T6" fmla="*/ 131 w 200"/>
                <a:gd name="T7" fmla="*/ 69 h 416"/>
                <a:gd name="T8" fmla="*/ 112 w 200"/>
                <a:gd name="T9" fmla="*/ 53 h 416"/>
                <a:gd name="T10" fmla="*/ 96 w 200"/>
                <a:gd name="T11" fmla="*/ 35 h 416"/>
                <a:gd name="T12" fmla="*/ 80 w 200"/>
                <a:gd name="T13" fmla="*/ 19 h 416"/>
                <a:gd name="T14" fmla="*/ 62 w 200"/>
                <a:gd name="T15" fmla="*/ 5 h 416"/>
                <a:gd name="T16" fmla="*/ 19 w 200"/>
                <a:gd name="T17" fmla="*/ 35 h 416"/>
                <a:gd name="T18" fmla="*/ 16 w 200"/>
                <a:gd name="T19" fmla="*/ 72 h 416"/>
                <a:gd name="T20" fmla="*/ 11 w 200"/>
                <a:gd name="T21" fmla="*/ 107 h 416"/>
                <a:gd name="T22" fmla="*/ 0 w 200"/>
                <a:gd name="T23" fmla="*/ 131 h 416"/>
                <a:gd name="T24" fmla="*/ 3 w 200"/>
                <a:gd name="T25" fmla="*/ 147 h 416"/>
                <a:gd name="T26" fmla="*/ 11 w 200"/>
                <a:gd name="T27" fmla="*/ 160 h 416"/>
                <a:gd name="T28" fmla="*/ 16 w 200"/>
                <a:gd name="T29" fmla="*/ 176 h 416"/>
                <a:gd name="T30" fmla="*/ 19 w 200"/>
                <a:gd name="T31" fmla="*/ 195 h 416"/>
                <a:gd name="T32" fmla="*/ 24 w 200"/>
                <a:gd name="T33" fmla="*/ 219 h 416"/>
                <a:gd name="T34" fmla="*/ 30 w 200"/>
                <a:gd name="T35" fmla="*/ 240 h 416"/>
                <a:gd name="T36" fmla="*/ 35 w 200"/>
                <a:gd name="T37" fmla="*/ 264 h 416"/>
                <a:gd name="T38" fmla="*/ 43 w 200"/>
                <a:gd name="T39" fmla="*/ 288 h 416"/>
                <a:gd name="T40" fmla="*/ 54 w 200"/>
                <a:gd name="T41" fmla="*/ 309 h 416"/>
                <a:gd name="T42" fmla="*/ 64 w 200"/>
                <a:gd name="T43" fmla="*/ 333 h 416"/>
                <a:gd name="T44" fmla="*/ 75 w 200"/>
                <a:gd name="T45" fmla="*/ 357 h 416"/>
                <a:gd name="T46" fmla="*/ 78 w 200"/>
                <a:gd name="T47" fmla="*/ 373 h 416"/>
                <a:gd name="T48" fmla="*/ 78 w 200"/>
                <a:gd name="T49" fmla="*/ 384 h 416"/>
                <a:gd name="T50" fmla="*/ 96 w 200"/>
                <a:gd name="T51" fmla="*/ 416 h 416"/>
                <a:gd name="T52" fmla="*/ 86 w 200"/>
                <a:gd name="T53" fmla="*/ 384 h 416"/>
                <a:gd name="T54" fmla="*/ 78 w 200"/>
                <a:gd name="T55" fmla="*/ 352 h 416"/>
                <a:gd name="T56" fmla="*/ 67 w 200"/>
                <a:gd name="T57" fmla="*/ 317 h 416"/>
                <a:gd name="T58" fmla="*/ 54 w 200"/>
                <a:gd name="T59" fmla="*/ 288 h 416"/>
                <a:gd name="T60" fmla="*/ 46 w 200"/>
                <a:gd name="T61" fmla="*/ 259 h 416"/>
                <a:gd name="T62" fmla="*/ 38 w 200"/>
                <a:gd name="T63" fmla="*/ 235 h 416"/>
                <a:gd name="T64" fmla="*/ 30 w 200"/>
                <a:gd name="T65" fmla="*/ 208 h 416"/>
                <a:gd name="T66" fmla="*/ 24 w 200"/>
                <a:gd name="T67" fmla="*/ 181 h 416"/>
                <a:gd name="T68" fmla="*/ 19 w 200"/>
                <a:gd name="T69" fmla="*/ 163 h 416"/>
                <a:gd name="T70" fmla="*/ 16 w 200"/>
                <a:gd name="T71" fmla="*/ 149 h 416"/>
                <a:gd name="T72" fmla="*/ 11 w 200"/>
                <a:gd name="T73" fmla="*/ 141 h 416"/>
                <a:gd name="T74" fmla="*/ 6 w 200"/>
                <a:gd name="T75" fmla="*/ 133 h 416"/>
                <a:gd name="T76" fmla="*/ 14 w 200"/>
                <a:gd name="T77" fmla="*/ 120 h 416"/>
                <a:gd name="T78" fmla="*/ 22 w 200"/>
                <a:gd name="T79" fmla="*/ 109 h 416"/>
                <a:gd name="T80" fmla="*/ 27 w 200"/>
                <a:gd name="T81" fmla="*/ 93 h 416"/>
                <a:gd name="T82" fmla="*/ 30 w 200"/>
                <a:gd name="T83" fmla="*/ 77 h 416"/>
                <a:gd name="T84" fmla="*/ 30 w 200"/>
                <a:gd name="T85" fmla="*/ 56 h 416"/>
                <a:gd name="T86" fmla="*/ 38 w 200"/>
                <a:gd name="T87" fmla="*/ 40 h 416"/>
                <a:gd name="T88" fmla="*/ 59 w 200"/>
                <a:gd name="T89" fmla="*/ 48 h 416"/>
                <a:gd name="T90" fmla="*/ 80 w 200"/>
                <a:gd name="T91" fmla="*/ 59 h 416"/>
                <a:gd name="T92" fmla="*/ 99 w 200"/>
                <a:gd name="T93" fmla="*/ 69 h 416"/>
                <a:gd name="T94" fmla="*/ 118 w 200"/>
                <a:gd name="T95" fmla="*/ 83 h 416"/>
                <a:gd name="T96" fmla="*/ 136 w 200"/>
                <a:gd name="T97" fmla="*/ 93 h 416"/>
                <a:gd name="T98" fmla="*/ 155 w 200"/>
                <a:gd name="T99" fmla="*/ 101 h 416"/>
                <a:gd name="T100" fmla="*/ 176 w 200"/>
                <a:gd name="T101" fmla="*/ 101 h 416"/>
                <a:gd name="T102" fmla="*/ 198 w 200"/>
                <a:gd name="T103" fmla="*/ 93 h 416"/>
                <a:gd name="T104" fmla="*/ 200 w 200"/>
                <a:gd name="T105" fmla="*/ 91 h 41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200"/>
                <a:gd name="T160" fmla="*/ 0 h 416"/>
                <a:gd name="T161" fmla="*/ 200 w 200"/>
                <a:gd name="T162" fmla="*/ 416 h 416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200" h="416">
                  <a:moveTo>
                    <a:pt x="200" y="91"/>
                  </a:moveTo>
                  <a:lnTo>
                    <a:pt x="190" y="93"/>
                  </a:lnTo>
                  <a:lnTo>
                    <a:pt x="179" y="93"/>
                  </a:lnTo>
                  <a:lnTo>
                    <a:pt x="168" y="91"/>
                  </a:lnTo>
                  <a:lnTo>
                    <a:pt x="158" y="88"/>
                  </a:lnTo>
                  <a:lnTo>
                    <a:pt x="150" y="83"/>
                  </a:lnTo>
                  <a:lnTo>
                    <a:pt x="139" y="77"/>
                  </a:lnTo>
                  <a:lnTo>
                    <a:pt x="131" y="69"/>
                  </a:lnTo>
                  <a:lnTo>
                    <a:pt x="123" y="61"/>
                  </a:lnTo>
                  <a:lnTo>
                    <a:pt x="112" y="53"/>
                  </a:lnTo>
                  <a:lnTo>
                    <a:pt x="104" y="43"/>
                  </a:lnTo>
                  <a:lnTo>
                    <a:pt x="96" y="35"/>
                  </a:lnTo>
                  <a:lnTo>
                    <a:pt x="88" y="27"/>
                  </a:lnTo>
                  <a:lnTo>
                    <a:pt x="80" y="19"/>
                  </a:lnTo>
                  <a:lnTo>
                    <a:pt x="72" y="11"/>
                  </a:lnTo>
                  <a:lnTo>
                    <a:pt x="62" y="5"/>
                  </a:lnTo>
                  <a:lnTo>
                    <a:pt x="54" y="0"/>
                  </a:lnTo>
                  <a:lnTo>
                    <a:pt x="19" y="35"/>
                  </a:lnTo>
                  <a:lnTo>
                    <a:pt x="16" y="53"/>
                  </a:lnTo>
                  <a:lnTo>
                    <a:pt x="16" y="72"/>
                  </a:lnTo>
                  <a:lnTo>
                    <a:pt x="14" y="88"/>
                  </a:lnTo>
                  <a:lnTo>
                    <a:pt x="11" y="107"/>
                  </a:lnTo>
                  <a:lnTo>
                    <a:pt x="0" y="123"/>
                  </a:lnTo>
                  <a:lnTo>
                    <a:pt x="0" y="131"/>
                  </a:lnTo>
                  <a:lnTo>
                    <a:pt x="3" y="139"/>
                  </a:lnTo>
                  <a:lnTo>
                    <a:pt x="3" y="147"/>
                  </a:lnTo>
                  <a:lnTo>
                    <a:pt x="8" y="152"/>
                  </a:lnTo>
                  <a:lnTo>
                    <a:pt x="11" y="160"/>
                  </a:lnTo>
                  <a:lnTo>
                    <a:pt x="14" y="168"/>
                  </a:lnTo>
                  <a:lnTo>
                    <a:pt x="16" y="176"/>
                  </a:lnTo>
                  <a:lnTo>
                    <a:pt x="19" y="184"/>
                  </a:lnTo>
                  <a:lnTo>
                    <a:pt x="19" y="195"/>
                  </a:lnTo>
                  <a:lnTo>
                    <a:pt x="22" y="205"/>
                  </a:lnTo>
                  <a:lnTo>
                    <a:pt x="24" y="219"/>
                  </a:lnTo>
                  <a:lnTo>
                    <a:pt x="27" y="229"/>
                  </a:lnTo>
                  <a:lnTo>
                    <a:pt x="30" y="240"/>
                  </a:lnTo>
                  <a:lnTo>
                    <a:pt x="32" y="253"/>
                  </a:lnTo>
                  <a:lnTo>
                    <a:pt x="35" y="264"/>
                  </a:lnTo>
                  <a:lnTo>
                    <a:pt x="38" y="275"/>
                  </a:lnTo>
                  <a:lnTo>
                    <a:pt x="43" y="288"/>
                  </a:lnTo>
                  <a:lnTo>
                    <a:pt x="46" y="299"/>
                  </a:lnTo>
                  <a:lnTo>
                    <a:pt x="54" y="309"/>
                  </a:lnTo>
                  <a:lnTo>
                    <a:pt x="59" y="323"/>
                  </a:lnTo>
                  <a:lnTo>
                    <a:pt x="64" y="333"/>
                  </a:lnTo>
                  <a:lnTo>
                    <a:pt x="70" y="344"/>
                  </a:lnTo>
                  <a:lnTo>
                    <a:pt x="75" y="357"/>
                  </a:lnTo>
                  <a:lnTo>
                    <a:pt x="78" y="371"/>
                  </a:lnTo>
                  <a:lnTo>
                    <a:pt x="78" y="373"/>
                  </a:lnTo>
                  <a:lnTo>
                    <a:pt x="78" y="379"/>
                  </a:lnTo>
                  <a:lnTo>
                    <a:pt x="78" y="384"/>
                  </a:lnTo>
                  <a:lnTo>
                    <a:pt x="78" y="389"/>
                  </a:lnTo>
                  <a:lnTo>
                    <a:pt x="96" y="416"/>
                  </a:lnTo>
                  <a:lnTo>
                    <a:pt x="91" y="400"/>
                  </a:lnTo>
                  <a:lnTo>
                    <a:pt x="86" y="384"/>
                  </a:lnTo>
                  <a:lnTo>
                    <a:pt x="83" y="368"/>
                  </a:lnTo>
                  <a:lnTo>
                    <a:pt x="78" y="352"/>
                  </a:lnTo>
                  <a:lnTo>
                    <a:pt x="72" y="333"/>
                  </a:lnTo>
                  <a:lnTo>
                    <a:pt x="67" y="317"/>
                  </a:lnTo>
                  <a:lnTo>
                    <a:pt x="59" y="301"/>
                  </a:lnTo>
                  <a:lnTo>
                    <a:pt x="54" y="288"/>
                  </a:lnTo>
                  <a:lnTo>
                    <a:pt x="48" y="275"/>
                  </a:lnTo>
                  <a:lnTo>
                    <a:pt x="46" y="259"/>
                  </a:lnTo>
                  <a:lnTo>
                    <a:pt x="40" y="248"/>
                  </a:lnTo>
                  <a:lnTo>
                    <a:pt x="38" y="235"/>
                  </a:lnTo>
                  <a:lnTo>
                    <a:pt x="35" y="221"/>
                  </a:lnTo>
                  <a:lnTo>
                    <a:pt x="30" y="208"/>
                  </a:lnTo>
                  <a:lnTo>
                    <a:pt x="27" y="195"/>
                  </a:lnTo>
                  <a:lnTo>
                    <a:pt x="24" y="181"/>
                  </a:lnTo>
                  <a:lnTo>
                    <a:pt x="22" y="171"/>
                  </a:lnTo>
                  <a:lnTo>
                    <a:pt x="19" y="163"/>
                  </a:lnTo>
                  <a:lnTo>
                    <a:pt x="19" y="157"/>
                  </a:lnTo>
                  <a:lnTo>
                    <a:pt x="16" y="149"/>
                  </a:lnTo>
                  <a:lnTo>
                    <a:pt x="14" y="144"/>
                  </a:lnTo>
                  <a:lnTo>
                    <a:pt x="11" y="141"/>
                  </a:lnTo>
                  <a:lnTo>
                    <a:pt x="8" y="139"/>
                  </a:lnTo>
                  <a:lnTo>
                    <a:pt x="6" y="133"/>
                  </a:lnTo>
                  <a:lnTo>
                    <a:pt x="8" y="125"/>
                  </a:lnTo>
                  <a:lnTo>
                    <a:pt x="14" y="120"/>
                  </a:lnTo>
                  <a:lnTo>
                    <a:pt x="19" y="115"/>
                  </a:lnTo>
                  <a:lnTo>
                    <a:pt x="22" y="109"/>
                  </a:lnTo>
                  <a:lnTo>
                    <a:pt x="24" y="101"/>
                  </a:lnTo>
                  <a:lnTo>
                    <a:pt x="27" y="93"/>
                  </a:lnTo>
                  <a:lnTo>
                    <a:pt x="30" y="85"/>
                  </a:lnTo>
                  <a:lnTo>
                    <a:pt x="30" y="77"/>
                  </a:lnTo>
                  <a:lnTo>
                    <a:pt x="30" y="64"/>
                  </a:lnTo>
                  <a:lnTo>
                    <a:pt x="30" y="56"/>
                  </a:lnTo>
                  <a:lnTo>
                    <a:pt x="32" y="45"/>
                  </a:lnTo>
                  <a:lnTo>
                    <a:pt x="38" y="40"/>
                  </a:lnTo>
                  <a:lnTo>
                    <a:pt x="48" y="43"/>
                  </a:lnTo>
                  <a:lnTo>
                    <a:pt x="59" y="48"/>
                  </a:lnTo>
                  <a:lnTo>
                    <a:pt x="70" y="53"/>
                  </a:lnTo>
                  <a:lnTo>
                    <a:pt x="80" y="59"/>
                  </a:lnTo>
                  <a:lnTo>
                    <a:pt x="88" y="64"/>
                  </a:lnTo>
                  <a:lnTo>
                    <a:pt x="99" y="69"/>
                  </a:lnTo>
                  <a:lnTo>
                    <a:pt x="107" y="77"/>
                  </a:lnTo>
                  <a:lnTo>
                    <a:pt x="118" y="83"/>
                  </a:lnTo>
                  <a:lnTo>
                    <a:pt x="126" y="88"/>
                  </a:lnTo>
                  <a:lnTo>
                    <a:pt x="136" y="93"/>
                  </a:lnTo>
                  <a:lnTo>
                    <a:pt x="144" y="99"/>
                  </a:lnTo>
                  <a:lnTo>
                    <a:pt x="155" y="101"/>
                  </a:lnTo>
                  <a:lnTo>
                    <a:pt x="166" y="101"/>
                  </a:lnTo>
                  <a:lnTo>
                    <a:pt x="176" y="101"/>
                  </a:lnTo>
                  <a:lnTo>
                    <a:pt x="187" y="99"/>
                  </a:lnTo>
                  <a:lnTo>
                    <a:pt x="198" y="93"/>
                  </a:lnTo>
                  <a:lnTo>
                    <a:pt x="200" y="93"/>
                  </a:lnTo>
                  <a:lnTo>
                    <a:pt x="200" y="91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Freeform 27"/>
            <p:cNvSpPr>
              <a:spLocks/>
            </p:cNvSpPr>
            <p:nvPr/>
          </p:nvSpPr>
          <p:spPr bwMode="auto">
            <a:xfrm>
              <a:off x="1240" y="3673"/>
              <a:ext cx="3" cy="8"/>
            </a:xfrm>
            <a:custGeom>
              <a:avLst/>
              <a:gdLst>
                <a:gd name="T0" fmla="*/ 3 w 3"/>
                <a:gd name="T1" fmla="*/ 8 h 8"/>
                <a:gd name="T2" fmla="*/ 3 w 3"/>
                <a:gd name="T3" fmla="*/ 5 h 8"/>
                <a:gd name="T4" fmla="*/ 0 w 3"/>
                <a:gd name="T5" fmla="*/ 3 h 8"/>
                <a:gd name="T6" fmla="*/ 0 w 3"/>
                <a:gd name="T7" fmla="*/ 0 h 8"/>
                <a:gd name="T8" fmla="*/ 3 w 3"/>
                <a:gd name="T9" fmla="*/ 8 h 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"/>
                <a:gd name="T16" fmla="*/ 0 h 8"/>
                <a:gd name="T17" fmla="*/ 3 w 3"/>
                <a:gd name="T18" fmla="*/ 8 h 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" h="8">
                  <a:moveTo>
                    <a:pt x="3" y="8"/>
                  </a:moveTo>
                  <a:lnTo>
                    <a:pt x="3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3" y="8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Freeform 28"/>
            <p:cNvSpPr>
              <a:spLocks/>
            </p:cNvSpPr>
            <p:nvPr/>
          </p:nvSpPr>
          <p:spPr bwMode="auto">
            <a:xfrm>
              <a:off x="1160" y="3481"/>
              <a:ext cx="78" cy="187"/>
            </a:xfrm>
            <a:custGeom>
              <a:avLst/>
              <a:gdLst>
                <a:gd name="T0" fmla="*/ 78 w 78"/>
                <a:gd name="T1" fmla="*/ 181 h 187"/>
                <a:gd name="T2" fmla="*/ 62 w 78"/>
                <a:gd name="T3" fmla="*/ 144 h 187"/>
                <a:gd name="T4" fmla="*/ 22 w 78"/>
                <a:gd name="T5" fmla="*/ 51 h 187"/>
                <a:gd name="T6" fmla="*/ 22 w 78"/>
                <a:gd name="T7" fmla="*/ 48 h 187"/>
                <a:gd name="T8" fmla="*/ 24 w 78"/>
                <a:gd name="T9" fmla="*/ 48 h 187"/>
                <a:gd name="T10" fmla="*/ 32 w 78"/>
                <a:gd name="T11" fmla="*/ 56 h 187"/>
                <a:gd name="T12" fmla="*/ 40 w 78"/>
                <a:gd name="T13" fmla="*/ 69 h 187"/>
                <a:gd name="T14" fmla="*/ 46 w 78"/>
                <a:gd name="T15" fmla="*/ 80 h 187"/>
                <a:gd name="T16" fmla="*/ 51 w 78"/>
                <a:gd name="T17" fmla="*/ 93 h 187"/>
                <a:gd name="T18" fmla="*/ 56 w 78"/>
                <a:gd name="T19" fmla="*/ 107 h 187"/>
                <a:gd name="T20" fmla="*/ 62 w 78"/>
                <a:gd name="T21" fmla="*/ 120 h 187"/>
                <a:gd name="T22" fmla="*/ 64 w 78"/>
                <a:gd name="T23" fmla="*/ 136 h 187"/>
                <a:gd name="T24" fmla="*/ 70 w 78"/>
                <a:gd name="T25" fmla="*/ 152 h 187"/>
                <a:gd name="T26" fmla="*/ 67 w 78"/>
                <a:gd name="T27" fmla="*/ 133 h 187"/>
                <a:gd name="T28" fmla="*/ 62 w 78"/>
                <a:gd name="T29" fmla="*/ 117 h 187"/>
                <a:gd name="T30" fmla="*/ 59 w 78"/>
                <a:gd name="T31" fmla="*/ 101 h 187"/>
                <a:gd name="T32" fmla="*/ 54 w 78"/>
                <a:gd name="T33" fmla="*/ 85 h 187"/>
                <a:gd name="T34" fmla="*/ 48 w 78"/>
                <a:gd name="T35" fmla="*/ 72 h 187"/>
                <a:gd name="T36" fmla="*/ 40 w 78"/>
                <a:gd name="T37" fmla="*/ 59 h 187"/>
                <a:gd name="T38" fmla="*/ 35 w 78"/>
                <a:gd name="T39" fmla="*/ 43 h 187"/>
                <a:gd name="T40" fmla="*/ 24 w 78"/>
                <a:gd name="T41" fmla="*/ 32 h 187"/>
                <a:gd name="T42" fmla="*/ 22 w 78"/>
                <a:gd name="T43" fmla="*/ 27 h 187"/>
                <a:gd name="T44" fmla="*/ 19 w 78"/>
                <a:gd name="T45" fmla="*/ 21 h 187"/>
                <a:gd name="T46" fmla="*/ 16 w 78"/>
                <a:gd name="T47" fmla="*/ 19 h 187"/>
                <a:gd name="T48" fmla="*/ 14 w 78"/>
                <a:gd name="T49" fmla="*/ 16 h 187"/>
                <a:gd name="T50" fmla="*/ 11 w 78"/>
                <a:gd name="T51" fmla="*/ 11 h 187"/>
                <a:gd name="T52" fmla="*/ 8 w 78"/>
                <a:gd name="T53" fmla="*/ 8 h 187"/>
                <a:gd name="T54" fmla="*/ 6 w 78"/>
                <a:gd name="T55" fmla="*/ 3 h 187"/>
                <a:gd name="T56" fmla="*/ 6 w 78"/>
                <a:gd name="T57" fmla="*/ 0 h 187"/>
                <a:gd name="T58" fmla="*/ 3 w 78"/>
                <a:gd name="T59" fmla="*/ 0 h 187"/>
                <a:gd name="T60" fmla="*/ 3 w 78"/>
                <a:gd name="T61" fmla="*/ 3 h 187"/>
                <a:gd name="T62" fmla="*/ 0 w 78"/>
                <a:gd name="T63" fmla="*/ 5 h 187"/>
                <a:gd name="T64" fmla="*/ 0 w 78"/>
                <a:gd name="T65" fmla="*/ 8 h 187"/>
                <a:gd name="T66" fmla="*/ 3 w 78"/>
                <a:gd name="T67" fmla="*/ 21 h 187"/>
                <a:gd name="T68" fmla="*/ 6 w 78"/>
                <a:gd name="T69" fmla="*/ 35 h 187"/>
                <a:gd name="T70" fmla="*/ 11 w 78"/>
                <a:gd name="T71" fmla="*/ 45 h 187"/>
                <a:gd name="T72" fmla="*/ 16 w 78"/>
                <a:gd name="T73" fmla="*/ 59 h 187"/>
                <a:gd name="T74" fmla="*/ 22 w 78"/>
                <a:gd name="T75" fmla="*/ 69 h 187"/>
                <a:gd name="T76" fmla="*/ 24 w 78"/>
                <a:gd name="T77" fmla="*/ 80 h 187"/>
                <a:gd name="T78" fmla="*/ 30 w 78"/>
                <a:gd name="T79" fmla="*/ 91 h 187"/>
                <a:gd name="T80" fmla="*/ 35 w 78"/>
                <a:gd name="T81" fmla="*/ 101 h 187"/>
                <a:gd name="T82" fmla="*/ 40 w 78"/>
                <a:gd name="T83" fmla="*/ 112 h 187"/>
                <a:gd name="T84" fmla="*/ 46 w 78"/>
                <a:gd name="T85" fmla="*/ 123 h 187"/>
                <a:gd name="T86" fmla="*/ 51 w 78"/>
                <a:gd name="T87" fmla="*/ 133 h 187"/>
                <a:gd name="T88" fmla="*/ 56 w 78"/>
                <a:gd name="T89" fmla="*/ 144 h 187"/>
                <a:gd name="T90" fmla="*/ 62 w 78"/>
                <a:gd name="T91" fmla="*/ 155 h 187"/>
                <a:gd name="T92" fmla="*/ 67 w 78"/>
                <a:gd name="T93" fmla="*/ 165 h 187"/>
                <a:gd name="T94" fmla="*/ 70 w 78"/>
                <a:gd name="T95" fmla="*/ 176 h 187"/>
                <a:gd name="T96" fmla="*/ 75 w 78"/>
                <a:gd name="T97" fmla="*/ 187 h 187"/>
                <a:gd name="T98" fmla="*/ 75 w 78"/>
                <a:gd name="T99" fmla="*/ 184 h 187"/>
                <a:gd name="T100" fmla="*/ 75 w 78"/>
                <a:gd name="T101" fmla="*/ 181 h 187"/>
                <a:gd name="T102" fmla="*/ 78 w 78"/>
                <a:gd name="T103" fmla="*/ 181 h 18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78"/>
                <a:gd name="T157" fmla="*/ 0 h 187"/>
                <a:gd name="T158" fmla="*/ 78 w 78"/>
                <a:gd name="T159" fmla="*/ 187 h 18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78" h="187">
                  <a:moveTo>
                    <a:pt x="78" y="181"/>
                  </a:moveTo>
                  <a:lnTo>
                    <a:pt x="62" y="144"/>
                  </a:lnTo>
                  <a:lnTo>
                    <a:pt x="22" y="51"/>
                  </a:lnTo>
                  <a:lnTo>
                    <a:pt x="22" y="48"/>
                  </a:lnTo>
                  <a:lnTo>
                    <a:pt x="24" y="48"/>
                  </a:lnTo>
                  <a:lnTo>
                    <a:pt x="32" y="56"/>
                  </a:lnTo>
                  <a:lnTo>
                    <a:pt x="40" y="69"/>
                  </a:lnTo>
                  <a:lnTo>
                    <a:pt x="46" y="80"/>
                  </a:lnTo>
                  <a:lnTo>
                    <a:pt x="51" y="93"/>
                  </a:lnTo>
                  <a:lnTo>
                    <a:pt x="56" y="107"/>
                  </a:lnTo>
                  <a:lnTo>
                    <a:pt x="62" y="120"/>
                  </a:lnTo>
                  <a:lnTo>
                    <a:pt x="64" y="136"/>
                  </a:lnTo>
                  <a:lnTo>
                    <a:pt x="70" y="152"/>
                  </a:lnTo>
                  <a:lnTo>
                    <a:pt x="67" y="133"/>
                  </a:lnTo>
                  <a:lnTo>
                    <a:pt x="62" y="117"/>
                  </a:lnTo>
                  <a:lnTo>
                    <a:pt x="59" y="101"/>
                  </a:lnTo>
                  <a:lnTo>
                    <a:pt x="54" y="85"/>
                  </a:lnTo>
                  <a:lnTo>
                    <a:pt x="48" y="72"/>
                  </a:lnTo>
                  <a:lnTo>
                    <a:pt x="40" y="59"/>
                  </a:lnTo>
                  <a:lnTo>
                    <a:pt x="35" y="43"/>
                  </a:lnTo>
                  <a:lnTo>
                    <a:pt x="24" y="32"/>
                  </a:lnTo>
                  <a:lnTo>
                    <a:pt x="22" y="27"/>
                  </a:lnTo>
                  <a:lnTo>
                    <a:pt x="19" y="21"/>
                  </a:lnTo>
                  <a:lnTo>
                    <a:pt x="16" y="19"/>
                  </a:lnTo>
                  <a:lnTo>
                    <a:pt x="14" y="16"/>
                  </a:lnTo>
                  <a:lnTo>
                    <a:pt x="11" y="11"/>
                  </a:lnTo>
                  <a:lnTo>
                    <a:pt x="8" y="8"/>
                  </a:lnTo>
                  <a:lnTo>
                    <a:pt x="6" y="3"/>
                  </a:lnTo>
                  <a:lnTo>
                    <a:pt x="6" y="0"/>
                  </a:lnTo>
                  <a:lnTo>
                    <a:pt x="3" y="0"/>
                  </a:lnTo>
                  <a:lnTo>
                    <a:pt x="3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3" y="21"/>
                  </a:lnTo>
                  <a:lnTo>
                    <a:pt x="6" y="35"/>
                  </a:lnTo>
                  <a:lnTo>
                    <a:pt x="11" y="45"/>
                  </a:lnTo>
                  <a:lnTo>
                    <a:pt x="16" y="59"/>
                  </a:lnTo>
                  <a:lnTo>
                    <a:pt x="22" y="69"/>
                  </a:lnTo>
                  <a:lnTo>
                    <a:pt x="24" y="80"/>
                  </a:lnTo>
                  <a:lnTo>
                    <a:pt x="30" y="91"/>
                  </a:lnTo>
                  <a:lnTo>
                    <a:pt x="35" y="101"/>
                  </a:lnTo>
                  <a:lnTo>
                    <a:pt x="40" y="112"/>
                  </a:lnTo>
                  <a:lnTo>
                    <a:pt x="46" y="123"/>
                  </a:lnTo>
                  <a:lnTo>
                    <a:pt x="51" y="133"/>
                  </a:lnTo>
                  <a:lnTo>
                    <a:pt x="56" y="144"/>
                  </a:lnTo>
                  <a:lnTo>
                    <a:pt x="62" y="155"/>
                  </a:lnTo>
                  <a:lnTo>
                    <a:pt x="67" y="165"/>
                  </a:lnTo>
                  <a:lnTo>
                    <a:pt x="70" y="176"/>
                  </a:lnTo>
                  <a:lnTo>
                    <a:pt x="75" y="187"/>
                  </a:lnTo>
                  <a:lnTo>
                    <a:pt x="75" y="184"/>
                  </a:lnTo>
                  <a:lnTo>
                    <a:pt x="75" y="181"/>
                  </a:lnTo>
                  <a:lnTo>
                    <a:pt x="78" y="181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Freeform 29"/>
            <p:cNvSpPr>
              <a:spLocks/>
            </p:cNvSpPr>
            <p:nvPr/>
          </p:nvSpPr>
          <p:spPr bwMode="auto">
            <a:xfrm>
              <a:off x="1150" y="3601"/>
              <a:ext cx="16" cy="40"/>
            </a:xfrm>
            <a:custGeom>
              <a:avLst/>
              <a:gdLst>
                <a:gd name="T0" fmla="*/ 16 w 16"/>
                <a:gd name="T1" fmla="*/ 35 h 40"/>
                <a:gd name="T2" fmla="*/ 0 w 16"/>
                <a:gd name="T3" fmla="*/ 0 h 40"/>
                <a:gd name="T4" fmla="*/ 10 w 16"/>
                <a:gd name="T5" fmla="*/ 40 h 40"/>
                <a:gd name="T6" fmla="*/ 10 w 16"/>
                <a:gd name="T7" fmla="*/ 37 h 40"/>
                <a:gd name="T8" fmla="*/ 13 w 16"/>
                <a:gd name="T9" fmla="*/ 37 h 40"/>
                <a:gd name="T10" fmla="*/ 16 w 16"/>
                <a:gd name="T11" fmla="*/ 35 h 4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"/>
                <a:gd name="T19" fmla="*/ 0 h 40"/>
                <a:gd name="T20" fmla="*/ 16 w 16"/>
                <a:gd name="T21" fmla="*/ 40 h 4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" h="40">
                  <a:moveTo>
                    <a:pt x="16" y="35"/>
                  </a:moveTo>
                  <a:lnTo>
                    <a:pt x="0" y="0"/>
                  </a:lnTo>
                  <a:lnTo>
                    <a:pt x="10" y="40"/>
                  </a:lnTo>
                  <a:lnTo>
                    <a:pt x="10" y="37"/>
                  </a:lnTo>
                  <a:lnTo>
                    <a:pt x="13" y="37"/>
                  </a:lnTo>
                  <a:lnTo>
                    <a:pt x="16" y="35"/>
                  </a:lnTo>
                  <a:close/>
                </a:path>
              </a:pathLst>
            </a:custGeom>
            <a:solidFill>
              <a:srgbClr val="FF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3" name="Freeform 30"/>
            <p:cNvSpPr>
              <a:spLocks/>
            </p:cNvSpPr>
            <p:nvPr/>
          </p:nvSpPr>
          <p:spPr bwMode="auto">
            <a:xfrm>
              <a:off x="1582" y="177"/>
              <a:ext cx="2185" cy="1784"/>
            </a:xfrm>
            <a:custGeom>
              <a:avLst/>
              <a:gdLst>
                <a:gd name="T0" fmla="*/ 147 w 2185"/>
                <a:gd name="T1" fmla="*/ 1282 h 1784"/>
                <a:gd name="T2" fmla="*/ 227 w 2185"/>
                <a:gd name="T3" fmla="*/ 1032 h 1784"/>
                <a:gd name="T4" fmla="*/ 304 w 2185"/>
                <a:gd name="T5" fmla="*/ 858 h 1784"/>
                <a:gd name="T6" fmla="*/ 427 w 2185"/>
                <a:gd name="T7" fmla="*/ 637 h 1784"/>
                <a:gd name="T8" fmla="*/ 600 w 2185"/>
                <a:gd name="T9" fmla="*/ 421 h 1784"/>
                <a:gd name="T10" fmla="*/ 752 w 2185"/>
                <a:gd name="T11" fmla="*/ 293 h 1784"/>
                <a:gd name="T12" fmla="*/ 888 w 2185"/>
                <a:gd name="T13" fmla="*/ 184 h 1784"/>
                <a:gd name="T14" fmla="*/ 979 w 2185"/>
                <a:gd name="T15" fmla="*/ 141 h 1784"/>
                <a:gd name="T16" fmla="*/ 1102 w 2185"/>
                <a:gd name="T17" fmla="*/ 93 h 1784"/>
                <a:gd name="T18" fmla="*/ 1216 w 2185"/>
                <a:gd name="T19" fmla="*/ 66 h 1784"/>
                <a:gd name="T20" fmla="*/ 1433 w 2185"/>
                <a:gd name="T21" fmla="*/ 66 h 1784"/>
                <a:gd name="T22" fmla="*/ 1593 w 2185"/>
                <a:gd name="T23" fmla="*/ 96 h 1784"/>
                <a:gd name="T24" fmla="*/ 1761 w 2185"/>
                <a:gd name="T25" fmla="*/ 154 h 1784"/>
                <a:gd name="T26" fmla="*/ 1926 w 2185"/>
                <a:gd name="T27" fmla="*/ 229 h 1784"/>
                <a:gd name="T28" fmla="*/ 2009 w 2185"/>
                <a:gd name="T29" fmla="*/ 272 h 1784"/>
                <a:gd name="T30" fmla="*/ 2121 w 2185"/>
                <a:gd name="T31" fmla="*/ 320 h 1784"/>
                <a:gd name="T32" fmla="*/ 2164 w 2185"/>
                <a:gd name="T33" fmla="*/ 320 h 1784"/>
                <a:gd name="T34" fmla="*/ 2001 w 2185"/>
                <a:gd name="T35" fmla="*/ 221 h 1784"/>
                <a:gd name="T36" fmla="*/ 1793 w 2185"/>
                <a:gd name="T37" fmla="*/ 112 h 1784"/>
                <a:gd name="T38" fmla="*/ 1561 w 2185"/>
                <a:gd name="T39" fmla="*/ 34 h 1784"/>
                <a:gd name="T40" fmla="*/ 1377 w 2185"/>
                <a:gd name="T41" fmla="*/ 8 h 1784"/>
                <a:gd name="T42" fmla="*/ 1230 w 2185"/>
                <a:gd name="T43" fmla="*/ 8 h 1784"/>
                <a:gd name="T44" fmla="*/ 1056 w 2185"/>
                <a:gd name="T45" fmla="*/ 50 h 1784"/>
                <a:gd name="T46" fmla="*/ 966 w 2185"/>
                <a:gd name="T47" fmla="*/ 69 h 1784"/>
                <a:gd name="T48" fmla="*/ 806 w 2185"/>
                <a:gd name="T49" fmla="*/ 160 h 1784"/>
                <a:gd name="T50" fmla="*/ 613 w 2185"/>
                <a:gd name="T51" fmla="*/ 306 h 1784"/>
                <a:gd name="T52" fmla="*/ 456 w 2185"/>
                <a:gd name="T53" fmla="*/ 496 h 1784"/>
                <a:gd name="T54" fmla="*/ 309 w 2185"/>
                <a:gd name="T55" fmla="*/ 730 h 1784"/>
                <a:gd name="T56" fmla="*/ 208 w 2185"/>
                <a:gd name="T57" fmla="*/ 968 h 1784"/>
                <a:gd name="T58" fmla="*/ 147 w 2185"/>
                <a:gd name="T59" fmla="*/ 1152 h 1784"/>
                <a:gd name="T60" fmla="*/ 88 w 2185"/>
                <a:gd name="T61" fmla="*/ 1378 h 1784"/>
                <a:gd name="T62" fmla="*/ 32 w 2185"/>
                <a:gd name="T63" fmla="*/ 1640 h 1784"/>
                <a:gd name="T64" fmla="*/ 27 w 2185"/>
                <a:gd name="T65" fmla="*/ 1701 h 1784"/>
                <a:gd name="T66" fmla="*/ 77 w 2185"/>
                <a:gd name="T67" fmla="*/ 1461 h 1784"/>
                <a:gd name="T68" fmla="*/ 133 w 2185"/>
                <a:gd name="T69" fmla="*/ 1229 h 1784"/>
                <a:gd name="T70" fmla="*/ 248 w 2185"/>
                <a:gd name="T71" fmla="*/ 901 h 1784"/>
                <a:gd name="T72" fmla="*/ 336 w 2185"/>
                <a:gd name="T73" fmla="*/ 698 h 1784"/>
                <a:gd name="T74" fmla="*/ 437 w 2185"/>
                <a:gd name="T75" fmla="*/ 530 h 1784"/>
                <a:gd name="T76" fmla="*/ 579 w 2185"/>
                <a:gd name="T77" fmla="*/ 352 h 1784"/>
                <a:gd name="T78" fmla="*/ 710 w 2185"/>
                <a:gd name="T79" fmla="*/ 234 h 1784"/>
                <a:gd name="T80" fmla="*/ 896 w 2185"/>
                <a:gd name="T81" fmla="*/ 112 h 1784"/>
                <a:gd name="T82" fmla="*/ 1008 w 2185"/>
                <a:gd name="T83" fmla="*/ 72 h 1784"/>
                <a:gd name="T84" fmla="*/ 1120 w 2185"/>
                <a:gd name="T85" fmla="*/ 34 h 1784"/>
                <a:gd name="T86" fmla="*/ 1305 w 2185"/>
                <a:gd name="T87" fmla="*/ 10 h 1784"/>
                <a:gd name="T88" fmla="*/ 1561 w 2185"/>
                <a:gd name="T89" fmla="*/ 45 h 1784"/>
                <a:gd name="T90" fmla="*/ 1667 w 2185"/>
                <a:gd name="T91" fmla="*/ 72 h 1784"/>
                <a:gd name="T92" fmla="*/ 1851 w 2185"/>
                <a:gd name="T93" fmla="*/ 152 h 1784"/>
                <a:gd name="T94" fmla="*/ 2084 w 2185"/>
                <a:gd name="T95" fmla="*/ 274 h 1784"/>
                <a:gd name="T96" fmla="*/ 2094 w 2185"/>
                <a:gd name="T97" fmla="*/ 298 h 1784"/>
                <a:gd name="T98" fmla="*/ 1934 w 2185"/>
                <a:gd name="T99" fmla="*/ 226 h 1784"/>
                <a:gd name="T100" fmla="*/ 1817 w 2185"/>
                <a:gd name="T101" fmla="*/ 168 h 1784"/>
                <a:gd name="T102" fmla="*/ 1729 w 2185"/>
                <a:gd name="T103" fmla="*/ 136 h 1784"/>
                <a:gd name="T104" fmla="*/ 1665 w 2185"/>
                <a:gd name="T105" fmla="*/ 109 h 1784"/>
                <a:gd name="T106" fmla="*/ 1438 w 2185"/>
                <a:gd name="T107" fmla="*/ 58 h 1784"/>
                <a:gd name="T108" fmla="*/ 1203 w 2185"/>
                <a:gd name="T109" fmla="*/ 58 h 1784"/>
                <a:gd name="T110" fmla="*/ 1019 w 2185"/>
                <a:gd name="T111" fmla="*/ 117 h 1784"/>
                <a:gd name="T112" fmla="*/ 926 w 2185"/>
                <a:gd name="T113" fmla="*/ 154 h 1784"/>
                <a:gd name="T114" fmla="*/ 589 w 2185"/>
                <a:gd name="T115" fmla="*/ 418 h 1784"/>
                <a:gd name="T116" fmla="*/ 405 w 2185"/>
                <a:gd name="T117" fmla="*/ 650 h 1784"/>
                <a:gd name="T118" fmla="*/ 235 w 2185"/>
                <a:gd name="T119" fmla="*/ 976 h 1784"/>
                <a:gd name="T120" fmla="*/ 131 w 2185"/>
                <a:gd name="T121" fmla="*/ 1309 h 178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185"/>
                <a:gd name="T184" fmla="*/ 0 h 1784"/>
                <a:gd name="T185" fmla="*/ 2185 w 2185"/>
                <a:gd name="T186" fmla="*/ 1784 h 1784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185" h="1784">
                  <a:moveTo>
                    <a:pt x="77" y="1584"/>
                  </a:moveTo>
                  <a:lnTo>
                    <a:pt x="83" y="1547"/>
                  </a:lnTo>
                  <a:lnTo>
                    <a:pt x="88" y="1515"/>
                  </a:lnTo>
                  <a:lnTo>
                    <a:pt x="96" y="1483"/>
                  </a:lnTo>
                  <a:lnTo>
                    <a:pt x="101" y="1453"/>
                  </a:lnTo>
                  <a:lnTo>
                    <a:pt x="109" y="1427"/>
                  </a:lnTo>
                  <a:lnTo>
                    <a:pt x="115" y="1400"/>
                  </a:lnTo>
                  <a:lnTo>
                    <a:pt x="123" y="1373"/>
                  </a:lnTo>
                  <a:lnTo>
                    <a:pt x="131" y="1346"/>
                  </a:lnTo>
                  <a:lnTo>
                    <a:pt x="131" y="1338"/>
                  </a:lnTo>
                  <a:lnTo>
                    <a:pt x="133" y="1330"/>
                  </a:lnTo>
                  <a:lnTo>
                    <a:pt x="133" y="1322"/>
                  </a:lnTo>
                  <a:lnTo>
                    <a:pt x="136" y="1314"/>
                  </a:lnTo>
                  <a:lnTo>
                    <a:pt x="139" y="1306"/>
                  </a:lnTo>
                  <a:lnTo>
                    <a:pt x="141" y="1301"/>
                  </a:lnTo>
                  <a:lnTo>
                    <a:pt x="144" y="1293"/>
                  </a:lnTo>
                  <a:lnTo>
                    <a:pt x="144" y="1288"/>
                  </a:lnTo>
                  <a:lnTo>
                    <a:pt x="144" y="1285"/>
                  </a:lnTo>
                  <a:lnTo>
                    <a:pt x="147" y="1285"/>
                  </a:lnTo>
                  <a:lnTo>
                    <a:pt x="147" y="1282"/>
                  </a:lnTo>
                  <a:lnTo>
                    <a:pt x="149" y="1274"/>
                  </a:lnTo>
                  <a:lnTo>
                    <a:pt x="152" y="1269"/>
                  </a:lnTo>
                  <a:lnTo>
                    <a:pt x="152" y="1258"/>
                  </a:lnTo>
                  <a:lnTo>
                    <a:pt x="157" y="1250"/>
                  </a:lnTo>
                  <a:lnTo>
                    <a:pt x="160" y="1245"/>
                  </a:lnTo>
                  <a:lnTo>
                    <a:pt x="160" y="1237"/>
                  </a:lnTo>
                  <a:lnTo>
                    <a:pt x="163" y="1226"/>
                  </a:lnTo>
                  <a:lnTo>
                    <a:pt x="163" y="1218"/>
                  </a:lnTo>
                  <a:lnTo>
                    <a:pt x="168" y="1200"/>
                  </a:lnTo>
                  <a:lnTo>
                    <a:pt x="173" y="1184"/>
                  </a:lnTo>
                  <a:lnTo>
                    <a:pt x="176" y="1168"/>
                  </a:lnTo>
                  <a:lnTo>
                    <a:pt x="181" y="1152"/>
                  </a:lnTo>
                  <a:lnTo>
                    <a:pt x="187" y="1138"/>
                  </a:lnTo>
                  <a:lnTo>
                    <a:pt x="192" y="1122"/>
                  </a:lnTo>
                  <a:lnTo>
                    <a:pt x="197" y="1109"/>
                  </a:lnTo>
                  <a:lnTo>
                    <a:pt x="205" y="1093"/>
                  </a:lnTo>
                  <a:lnTo>
                    <a:pt x="211" y="1080"/>
                  </a:lnTo>
                  <a:lnTo>
                    <a:pt x="216" y="1061"/>
                  </a:lnTo>
                  <a:lnTo>
                    <a:pt x="219" y="1048"/>
                  </a:lnTo>
                  <a:lnTo>
                    <a:pt x="227" y="1032"/>
                  </a:lnTo>
                  <a:lnTo>
                    <a:pt x="232" y="1016"/>
                  </a:lnTo>
                  <a:lnTo>
                    <a:pt x="237" y="1002"/>
                  </a:lnTo>
                  <a:lnTo>
                    <a:pt x="243" y="986"/>
                  </a:lnTo>
                  <a:lnTo>
                    <a:pt x="248" y="973"/>
                  </a:lnTo>
                  <a:lnTo>
                    <a:pt x="253" y="962"/>
                  </a:lnTo>
                  <a:lnTo>
                    <a:pt x="256" y="952"/>
                  </a:lnTo>
                  <a:lnTo>
                    <a:pt x="261" y="941"/>
                  </a:lnTo>
                  <a:lnTo>
                    <a:pt x="267" y="930"/>
                  </a:lnTo>
                  <a:lnTo>
                    <a:pt x="272" y="920"/>
                  </a:lnTo>
                  <a:lnTo>
                    <a:pt x="280" y="909"/>
                  </a:lnTo>
                  <a:lnTo>
                    <a:pt x="285" y="901"/>
                  </a:lnTo>
                  <a:lnTo>
                    <a:pt x="291" y="890"/>
                  </a:lnTo>
                  <a:lnTo>
                    <a:pt x="291" y="888"/>
                  </a:lnTo>
                  <a:lnTo>
                    <a:pt x="293" y="882"/>
                  </a:lnTo>
                  <a:lnTo>
                    <a:pt x="296" y="880"/>
                  </a:lnTo>
                  <a:lnTo>
                    <a:pt x="296" y="874"/>
                  </a:lnTo>
                  <a:lnTo>
                    <a:pt x="299" y="872"/>
                  </a:lnTo>
                  <a:lnTo>
                    <a:pt x="301" y="866"/>
                  </a:lnTo>
                  <a:lnTo>
                    <a:pt x="301" y="861"/>
                  </a:lnTo>
                  <a:lnTo>
                    <a:pt x="304" y="858"/>
                  </a:lnTo>
                  <a:lnTo>
                    <a:pt x="309" y="848"/>
                  </a:lnTo>
                  <a:lnTo>
                    <a:pt x="315" y="837"/>
                  </a:lnTo>
                  <a:lnTo>
                    <a:pt x="320" y="826"/>
                  </a:lnTo>
                  <a:lnTo>
                    <a:pt x="325" y="818"/>
                  </a:lnTo>
                  <a:lnTo>
                    <a:pt x="331" y="808"/>
                  </a:lnTo>
                  <a:lnTo>
                    <a:pt x="336" y="800"/>
                  </a:lnTo>
                  <a:lnTo>
                    <a:pt x="341" y="789"/>
                  </a:lnTo>
                  <a:lnTo>
                    <a:pt x="347" y="778"/>
                  </a:lnTo>
                  <a:lnTo>
                    <a:pt x="352" y="765"/>
                  </a:lnTo>
                  <a:lnTo>
                    <a:pt x="357" y="754"/>
                  </a:lnTo>
                  <a:lnTo>
                    <a:pt x="365" y="744"/>
                  </a:lnTo>
                  <a:lnTo>
                    <a:pt x="371" y="733"/>
                  </a:lnTo>
                  <a:lnTo>
                    <a:pt x="376" y="722"/>
                  </a:lnTo>
                  <a:lnTo>
                    <a:pt x="381" y="712"/>
                  </a:lnTo>
                  <a:lnTo>
                    <a:pt x="387" y="701"/>
                  </a:lnTo>
                  <a:lnTo>
                    <a:pt x="395" y="690"/>
                  </a:lnTo>
                  <a:lnTo>
                    <a:pt x="403" y="677"/>
                  </a:lnTo>
                  <a:lnTo>
                    <a:pt x="411" y="661"/>
                  </a:lnTo>
                  <a:lnTo>
                    <a:pt x="419" y="648"/>
                  </a:lnTo>
                  <a:lnTo>
                    <a:pt x="427" y="637"/>
                  </a:lnTo>
                  <a:lnTo>
                    <a:pt x="435" y="624"/>
                  </a:lnTo>
                  <a:lnTo>
                    <a:pt x="443" y="610"/>
                  </a:lnTo>
                  <a:lnTo>
                    <a:pt x="451" y="600"/>
                  </a:lnTo>
                  <a:lnTo>
                    <a:pt x="459" y="586"/>
                  </a:lnTo>
                  <a:lnTo>
                    <a:pt x="467" y="576"/>
                  </a:lnTo>
                  <a:lnTo>
                    <a:pt x="475" y="562"/>
                  </a:lnTo>
                  <a:lnTo>
                    <a:pt x="485" y="552"/>
                  </a:lnTo>
                  <a:lnTo>
                    <a:pt x="493" y="541"/>
                  </a:lnTo>
                  <a:lnTo>
                    <a:pt x="501" y="530"/>
                  </a:lnTo>
                  <a:lnTo>
                    <a:pt x="509" y="520"/>
                  </a:lnTo>
                  <a:lnTo>
                    <a:pt x="520" y="509"/>
                  </a:lnTo>
                  <a:lnTo>
                    <a:pt x="528" y="498"/>
                  </a:lnTo>
                  <a:lnTo>
                    <a:pt x="536" y="488"/>
                  </a:lnTo>
                  <a:lnTo>
                    <a:pt x="544" y="477"/>
                  </a:lnTo>
                  <a:lnTo>
                    <a:pt x="555" y="469"/>
                  </a:lnTo>
                  <a:lnTo>
                    <a:pt x="563" y="458"/>
                  </a:lnTo>
                  <a:lnTo>
                    <a:pt x="573" y="448"/>
                  </a:lnTo>
                  <a:lnTo>
                    <a:pt x="581" y="437"/>
                  </a:lnTo>
                  <a:lnTo>
                    <a:pt x="592" y="429"/>
                  </a:lnTo>
                  <a:lnTo>
                    <a:pt x="600" y="421"/>
                  </a:lnTo>
                  <a:lnTo>
                    <a:pt x="608" y="410"/>
                  </a:lnTo>
                  <a:lnTo>
                    <a:pt x="619" y="402"/>
                  </a:lnTo>
                  <a:lnTo>
                    <a:pt x="627" y="394"/>
                  </a:lnTo>
                  <a:lnTo>
                    <a:pt x="638" y="386"/>
                  </a:lnTo>
                  <a:lnTo>
                    <a:pt x="646" y="376"/>
                  </a:lnTo>
                  <a:lnTo>
                    <a:pt x="656" y="368"/>
                  </a:lnTo>
                  <a:lnTo>
                    <a:pt x="667" y="360"/>
                  </a:lnTo>
                  <a:lnTo>
                    <a:pt x="675" y="352"/>
                  </a:lnTo>
                  <a:lnTo>
                    <a:pt x="683" y="346"/>
                  </a:lnTo>
                  <a:lnTo>
                    <a:pt x="688" y="341"/>
                  </a:lnTo>
                  <a:lnTo>
                    <a:pt x="696" y="336"/>
                  </a:lnTo>
                  <a:lnTo>
                    <a:pt x="704" y="330"/>
                  </a:lnTo>
                  <a:lnTo>
                    <a:pt x="710" y="325"/>
                  </a:lnTo>
                  <a:lnTo>
                    <a:pt x="718" y="320"/>
                  </a:lnTo>
                  <a:lnTo>
                    <a:pt x="723" y="317"/>
                  </a:lnTo>
                  <a:lnTo>
                    <a:pt x="728" y="312"/>
                  </a:lnTo>
                  <a:lnTo>
                    <a:pt x="736" y="306"/>
                  </a:lnTo>
                  <a:lnTo>
                    <a:pt x="742" y="301"/>
                  </a:lnTo>
                  <a:lnTo>
                    <a:pt x="747" y="296"/>
                  </a:lnTo>
                  <a:lnTo>
                    <a:pt x="752" y="293"/>
                  </a:lnTo>
                  <a:lnTo>
                    <a:pt x="758" y="288"/>
                  </a:lnTo>
                  <a:lnTo>
                    <a:pt x="763" y="282"/>
                  </a:lnTo>
                  <a:lnTo>
                    <a:pt x="768" y="277"/>
                  </a:lnTo>
                  <a:lnTo>
                    <a:pt x="774" y="272"/>
                  </a:lnTo>
                  <a:lnTo>
                    <a:pt x="782" y="269"/>
                  </a:lnTo>
                  <a:lnTo>
                    <a:pt x="787" y="264"/>
                  </a:lnTo>
                  <a:lnTo>
                    <a:pt x="795" y="258"/>
                  </a:lnTo>
                  <a:lnTo>
                    <a:pt x="803" y="250"/>
                  </a:lnTo>
                  <a:lnTo>
                    <a:pt x="808" y="245"/>
                  </a:lnTo>
                  <a:lnTo>
                    <a:pt x="816" y="240"/>
                  </a:lnTo>
                  <a:lnTo>
                    <a:pt x="822" y="234"/>
                  </a:lnTo>
                  <a:lnTo>
                    <a:pt x="830" y="226"/>
                  </a:lnTo>
                  <a:lnTo>
                    <a:pt x="838" y="221"/>
                  </a:lnTo>
                  <a:lnTo>
                    <a:pt x="843" y="216"/>
                  </a:lnTo>
                  <a:lnTo>
                    <a:pt x="851" y="208"/>
                  </a:lnTo>
                  <a:lnTo>
                    <a:pt x="856" y="202"/>
                  </a:lnTo>
                  <a:lnTo>
                    <a:pt x="864" y="197"/>
                  </a:lnTo>
                  <a:lnTo>
                    <a:pt x="872" y="192"/>
                  </a:lnTo>
                  <a:lnTo>
                    <a:pt x="880" y="189"/>
                  </a:lnTo>
                  <a:lnTo>
                    <a:pt x="888" y="184"/>
                  </a:lnTo>
                  <a:lnTo>
                    <a:pt x="891" y="181"/>
                  </a:lnTo>
                  <a:lnTo>
                    <a:pt x="896" y="178"/>
                  </a:lnTo>
                  <a:lnTo>
                    <a:pt x="902" y="173"/>
                  </a:lnTo>
                  <a:lnTo>
                    <a:pt x="907" y="170"/>
                  </a:lnTo>
                  <a:lnTo>
                    <a:pt x="912" y="168"/>
                  </a:lnTo>
                  <a:lnTo>
                    <a:pt x="915" y="165"/>
                  </a:lnTo>
                  <a:lnTo>
                    <a:pt x="920" y="162"/>
                  </a:lnTo>
                  <a:lnTo>
                    <a:pt x="926" y="162"/>
                  </a:lnTo>
                  <a:lnTo>
                    <a:pt x="931" y="157"/>
                  </a:lnTo>
                  <a:lnTo>
                    <a:pt x="934" y="157"/>
                  </a:lnTo>
                  <a:lnTo>
                    <a:pt x="939" y="154"/>
                  </a:lnTo>
                  <a:lnTo>
                    <a:pt x="944" y="152"/>
                  </a:lnTo>
                  <a:lnTo>
                    <a:pt x="950" y="149"/>
                  </a:lnTo>
                  <a:lnTo>
                    <a:pt x="955" y="149"/>
                  </a:lnTo>
                  <a:lnTo>
                    <a:pt x="958" y="146"/>
                  </a:lnTo>
                  <a:lnTo>
                    <a:pt x="966" y="144"/>
                  </a:lnTo>
                  <a:lnTo>
                    <a:pt x="968" y="144"/>
                  </a:lnTo>
                  <a:lnTo>
                    <a:pt x="971" y="144"/>
                  </a:lnTo>
                  <a:lnTo>
                    <a:pt x="974" y="141"/>
                  </a:lnTo>
                  <a:lnTo>
                    <a:pt x="979" y="141"/>
                  </a:lnTo>
                  <a:lnTo>
                    <a:pt x="982" y="141"/>
                  </a:lnTo>
                  <a:lnTo>
                    <a:pt x="987" y="138"/>
                  </a:lnTo>
                  <a:lnTo>
                    <a:pt x="990" y="138"/>
                  </a:lnTo>
                  <a:lnTo>
                    <a:pt x="998" y="133"/>
                  </a:lnTo>
                  <a:lnTo>
                    <a:pt x="1006" y="130"/>
                  </a:lnTo>
                  <a:lnTo>
                    <a:pt x="1014" y="128"/>
                  </a:lnTo>
                  <a:lnTo>
                    <a:pt x="1022" y="125"/>
                  </a:lnTo>
                  <a:lnTo>
                    <a:pt x="1027" y="120"/>
                  </a:lnTo>
                  <a:lnTo>
                    <a:pt x="1035" y="117"/>
                  </a:lnTo>
                  <a:lnTo>
                    <a:pt x="1043" y="114"/>
                  </a:lnTo>
                  <a:lnTo>
                    <a:pt x="1051" y="109"/>
                  </a:lnTo>
                  <a:lnTo>
                    <a:pt x="1056" y="106"/>
                  </a:lnTo>
                  <a:lnTo>
                    <a:pt x="1062" y="106"/>
                  </a:lnTo>
                  <a:lnTo>
                    <a:pt x="1067" y="104"/>
                  </a:lnTo>
                  <a:lnTo>
                    <a:pt x="1072" y="101"/>
                  </a:lnTo>
                  <a:lnTo>
                    <a:pt x="1080" y="98"/>
                  </a:lnTo>
                  <a:lnTo>
                    <a:pt x="1086" y="96"/>
                  </a:lnTo>
                  <a:lnTo>
                    <a:pt x="1091" y="96"/>
                  </a:lnTo>
                  <a:lnTo>
                    <a:pt x="1096" y="93"/>
                  </a:lnTo>
                  <a:lnTo>
                    <a:pt x="1102" y="93"/>
                  </a:lnTo>
                  <a:lnTo>
                    <a:pt x="1107" y="90"/>
                  </a:lnTo>
                  <a:lnTo>
                    <a:pt x="1112" y="90"/>
                  </a:lnTo>
                  <a:lnTo>
                    <a:pt x="1118" y="88"/>
                  </a:lnTo>
                  <a:lnTo>
                    <a:pt x="1126" y="85"/>
                  </a:lnTo>
                  <a:lnTo>
                    <a:pt x="1131" y="85"/>
                  </a:lnTo>
                  <a:lnTo>
                    <a:pt x="1136" y="85"/>
                  </a:lnTo>
                  <a:lnTo>
                    <a:pt x="1142" y="85"/>
                  </a:lnTo>
                  <a:lnTo>
                    <a:pt x="1147" y="82"/>
                  </a:lnTo>
                  <a:lnTo>
                    <a:pt x="1150" y="80"/>
                  </a:lnTo>
                  <a:lnTo>
                    <a:pt x="1155" y="80"/>
                  </a:lnTo>
                  <a:lnTo>
                    <a:pt x="1158" y="80"/>
                  </a:lnTo>
                  <a:lnTo>
                    <a:pt x="1163" y="77"/>
                  </a:lnTo>
                  <a:lnTo>
                    <a:pt x="1166" y="77"/>
                  </a:lnTo>
                  <a:lnTo>
                    <a:pt x="1168" y="74"/>
                  </a:lnTo>
                  <a:lnTo>
                    <a:pt x="1174" y="72"/>
                  </a:lnTo>
                  <a:lnTo>
                    <a:pt x="1182" y="72"/>
                  </a:lnTo>
                  <a:lnTo>
                    <a:pt x="1190" y="69"/>
                  </a:lnTo>
                  <a:lnTo>
                    <a:pt x="1198" y="69"/>
                  </a:lnTo>
                  <a:lnTo>
                    <a:pt x="1206" y="66"/>
                  </a:lnTo>
                  <a:lnTo>
                    <a:pt x="1216" y="66"/>
                  </a:lnTo>
                  <a:lnTo>
                    <a:pt x="1224" y="64"/>
                  </a:lnTo>
                  <a:lnTo>
                    <a:pt x="1232" y="64"/>
                  </a:lnTo>
                  <a:lnTo>
                    <a:pt x="1240" y="61"/>
                  </a:lnTo>
                  <a:lnTo>
                    <a:pt x="1249" y="61"/>
                  </a:lnTo>
                  <a:lnTo>
                    <a:pt x="1257" y="61"/>
                  </a:lnTo>
                  <a:lnTo>
                    <a:pt x="1267" y="61"/>
                  </a:lnTo>
                  <a:lnTo>
                    <a:pt x="1275" y="61"/>
                  </a:lnTo>
                  <a:lnTo>
                    <a:pt x="1283" y="61"/>
                  </a:lnTo>
                  <a:lnTo>
                    <a:pt x="1291" y="61"/>
                  </a:lnTo>
                  <a:lnTo>
                    <a:pt x="1299" y="61"/>
                  </a:lnTo>
                  <a:lnTo>
                    <a:pt x="1307" y="61"/>
                  </a:lnTo>
                  <a:lnTo>
                    <a:pt x="1321" y="61"/>
                  </a:lnTo>
                  <a:lnTo>
                    <a:pt x="1337" y="61"/>
                  </a:lnTo>
                  <a:lnTo>
                    <a:pt x="1350" y="61"/>
                  </a:lnTo>
                  <a:lnTo>
                    <a:pt x="1363" y="61"/>
                  </a:lnTo>
                  <a:lnTo>
                    <a:pt x="1377" y="61"/>
                  </a:lnTo>
                  <a:lnTo>
                    <a:pt x="1390" y="64"/>
                  </a:lnTo>
                  <a:lnTo>
                    <a:pt x="1406" y="64"/>
                  </a:lnTo>
                  <a:lnTo>
                    <a:pt x="1419" y="64"/>
                  </a:lnTo>
                  <a:lnTo>
                    <a:pt x="1433" y="66"/>
                  </a:lnTo>
                  <a:lnTo>
                    <a:pt x="1446" y="69"/>
                  </a:lnTo>
                  <a:lnTo>
                    <a:pt x="1459" y="69"/>
                  </a:lnTo>
                  <a:lnTo>
                    <a:pt x="1473" y="72"/>
                  </a:lnTo>
                  <a:lnTo>
                    <a:pt x="1486" y="74"/>
                  </a:lnTo>
                  <a:lnTo>
                    <a:pt x="1502" y="74"/>
                  </a:lnTo>
                  <a:lnTo>
                    <a:pt x="1515" y="80"/>
                  </a:lnTo>
                  <a:lnTo>
                    <a:pt x="1529" y="82"/>
                  </a:lnTo>
                  <a:lnTo>
                    <a:pt x="1534" y="82"/>
                  </a:lnTo>
                  <a:lnTo>
                    <a:pt x="1539" y="82"/>
                  </a:lnTo>
                  <a:lnTo>
                    <a:pt x="1545" y="85"/>
                  </a:lnTo>
                  <a:lnTo>
                    <a:pt x="1550" y="85"/>
                  </a:lnTo>
                  <a:lnTo>
                    <a:pt x="1553" y="85"/>
                  </a:lnTo>
                  <a:lnTo>
                    <a:pt x="1558" y="85"/>
                  </a:lnTo>
                  <a:lnTo>
                    <a:pt x="1563" y="88"/>
                  </a:lnTo>
                  <a:lnTo>
                    <a:pt x="1569" y="88"/>
                  </a:lnTo>
                  <a:lnTo>
                    <a:pt x="1574" y="90"/>
                  </a:lnTo>
                  <a:lnTo>
                    <a:pt x="1579" y="90"/>
                  </a:lnTo>
                  <a:lnTo>
                    <a:pt x="1585" y="93"/>
                  </a:lnTo>
                  <a:lnTo>
                    <a:pt x="1590" y="93"/>
                  </a:lnTo>
                  <a:lnTo>
                    <a:pt x="1593" y="96"/>
                  </a:lnTo>
                  <a:lnTo>
                    <a:pt x="1598" y="96"/>
                  </a:lnTo>
                  <a:lnTo>
                    <a:pt x="1603" y="98"/>
                  </a:lnTo>
                  <a:lnTo>
                    <a:pt x="1609" y="98"/>
                  </a:lnTo>
                  <a:lnTo>
                    <a:pt x="1617" y="104"/>
                  </a:lnTo>
                  <a:lnTo>
                    <a:pt x="1625" y="106"/>
                  </a:lnTo>
                  <a:lnTo>
                    <a:pt x="1630" y="106"/>
                  </a:lnTo>
                  <a:lnTo>
                    <a:pt x="1641" y="109"/>
                  </a:lnTo>
                  <a:lnTo>
                    <a:pt x="1649" y="112"/>
                  </a:lnTo>
                  <a:lnTo>
                    <a:pt x="1654" y="114"/>
                  </a:lnTo>
                  <a:lnTo>
                    <a:pt x="1662" y="117"/>
                  </a:lnTo>
                  <a:lnTo>
                    <a:pt x="1670" y="122"/>
                  </a:lnTo>
                  <a:lnTo>
                    <a:pt x="1681" y="125"/>
                  </a:lnTo>
                  <a:lnTo>
                    <a:pt x="1691" y="128"/>
                  </a:lnTo>
                  <a:lnTo>
                    <a:pt x="1699" y="133"/>
                  </a:lnTo>
                  <a:lnTo>
                    <a:pt x="1710" y="136"/>
                  </a:lnTo>
                  <a:lnTo>
                    <a:pt x="1721" y="141"/>
                  </a:lnTo>
                  <a:lnTo>
                    <a:pt x="1731" y="144"/>
                  </a:lnTo>
                  <a:lnTo>
                    <a:pt x="1742" y="146"/>
                  </a:lnTo>
                  <a:lnTo>
                    <a:pt x="1753" y="149"/>
                  </a:lnTo>
                  <a:lnTo>
                    <a:pt x="1761" y="154"/>
                  </a:lnTo>
                  <a:lnTo>
                    <a:pt x="1771" y="157"/>
                  </a:lnTo>
                  <a:lnTo>
                    <a:pt x="1782" y="162"/>
                  </a:lnTo>
                  <a:lnTo>
                    <a:pt x="1793" y="165"/>
                  </a:lnTo>
                  <a:lnTo>
                    <a:pt x="1801" y="168"/>
                  </a:lnTo>
                  <a:lnTo>
                    <a:pt x="1811" y="173"/>
                  </a:lnTo>
                  <a:lnTo>
                    <a:pt x="1819" y="178"/>
                  </a:lnTo>
                  <a:lnTo>
                    <a:pt x="1830" y="184"/>
                  </a:lnTo>
                  <a:lnTo>
                    <a:pt x="1838" y="186"/>
                  </a:lnTo>
                  <a:lnTo>
                    <a:pt x="1843" y="189"/>
                  </a:lnTo>
                  <a:lnTo>
                    <a:pt x="1851" y="194"/>
                  </a:lnTo>
                  <a:lnTo>
                    <a:pt x="1860" y="197"/>
                  </a:lnTo>
                  <a:lnTo>
                    <a:pt x="1865" y="202"/>
                  </a:lnTo>
                  <a:lnTo>
                    <a:pt x="1873" y="205"/>
                  </a:lnTo>
                  <a:lnTo>
                    <a:pt x="1881" y="208"/>
                  </a:lnTo>
                  <a:lnTo>
                    <a:pt x="1889" y="213"/>
                  </a:lnTo>
                  <a:lnTo>
                    <a:pt x="1894" y="216"/>
                  </a:lnTo>
                  <a:lnTo>
                    <a:pt x="1902" y="218"/>
                  </a:lnTo>
                  <a:lnTo>
                    <a:pt x="1910" y="221"/>
                  </a:lnTo>
                  <a:lnTo>
                    <a:pt x="1918" y="224"/>
                  </a:lnTo>
                  <a:lnTo>
                    <a:pt x="1926" y="229"/>
                  </a:lnTo>
                  <a:lnTo>
                    <a:pt x="1934" y="232"/>
                  </a:lnTo>
                  <a:lnTo>
                    <a:pt x="1940" y="237"/>
                  </a:lnTo>
                  <a:lnTo>
                    <a:pt x="1948" y="240"/>
                  </a:lnTo>
                  <a:lnTo>
                    <a:pt x="1950" y="240"/>
                  </a:lnTo>
                  <a:lnTo>
                    <a:pt x="1953" y="240"/>
                  </a:lnTo>
                  <a:lnTo>
                    <a:pt x="1953" y="242"/>
                  </a:lnTo>
                  <a:lnTo>
                    <a:pt x="1956" y="242"/>
                  </a:lnTo>
                  <a:lnTo>
                    <a:pt x="1956" y="245"/>
                  </a:lnTo>
                  <a:lnTo>
                    <a:pt x="1958" y="245"/>
                  </a:lnTo>
                  <a:lnTo>
                    <a:pt x="1961" y="245"/>
                  </a:lnTo>
                  <a:lnTo>
                    <a:pt x="1964" y="245"/>
                  </a:lnTo>
                  <a:lnTo>
                    <a:pt x="1969" y="248"/>
                  </a:lnTo>
                  <a:lnTo>
                    <a:pt x="1974" y="250"/>
                  </a:lnTo>
                  <a:lnTo>
                    <a:pt x="1977" y="256"/>
                  </a:lnTo>
                  <a:lnTo>
                    <a:pt x="1982" y="258"/>
                  </a:lnTo>
                  <a:lnTo>
                    <a:pt x="1988" y="261"/>
                  </a:lnTo>
                  <a:lnTo>
                    <a:pt x="1993" y="264"/>
                  </a:lnTo>
                  <a:lnTo>
                    <a:pt x="1998" y="266"/>
                  </a:lnTo>
                  <a:lnTo>
                    <a:pt x="2004" y="269"/>
                  </a:lnTo>
                  <a:lnTo>
                    <a:pt x="2009" y="272"/>
                  </a:lnTo>
                  <a:lnTo>
                    <a:pt x="2014" y="274"/>
                  </a:lnTo>
                  <a:lnTo>
                    <a:pt x="2020" y="277"/>
                  </a:lnTo>
                  <a:lnTo>
                    <a:pt x="2025" y="280"/>
                  </a:lnTo>
                  <a:lnTo>
                    <a:pt x="2030" y="282"/>
                  </a:lnTo>
                  <a:lnTo>
                    <a:pt x="2036" y="285"/>
                  </a:lnTo>
                  <a:lnTo>
                    <a:pt x="2041" y="285"/>
                  </a:lnTo>
                  <a:lnTo>
                    <a:pt x="2046" y="288"/>
                  </a:lnTo>
                  <a:lnTo>
                    <a:pt x="2052" y="290"/>
                  </a:lnTo>
                  <a:lnTo>
                    <a:pt x="2060" y="293"/>
                  </a:lnTo>
                  <a:lnTo>
                    <a:pt x="2065" y="296"/>
                  </a:lnTo>
                  <a:lnTo>
                    <a:pt x="2070" y="296"/>
                  </a:lnTo>
                  <a:lnTo>
                    <a:pt x="2076" y="301"/>
                  </a:lnTo>
                  <a:lnTo>
                    <a:pt x="2081" y="304"/>
                  </a:lnTo>
                  <a:lnTo>
                    <a:pt x="2086" y="306"/>
                  </a:lnTo>
                  <a:lnTo>
                    <a:pt x="2094" y="309"/>
                  </a:lnTo>
                  <a:lnTo>
                    <a:pt x="2100" y="309"/>
                  </a:lnTo>
                  <a:lnTo>
                    <a:pt x="2105" y="314"/>
                  </a:lnTo>
                  <a:lnTo>
                    <a:pt x="2110" y="314"/>
                  </a:lnTo>
                  <a:lnTo>
                    <a:pt x="2116" y="317"/>
                  </a:lnTo>
                  <a:lnTo>
                    <a:pt x="2121" y="320"/>
                  </a:lnTo>
                  <a:lnTo>
                    <a:pt x="2129" y="320"/>
                  </a:lnTo>
                  <a:lnTo>
                    <a:pt x="2134" y="322"/>
                  </a:lnTo>
                  <a:lnTo>
                    <a:pt x="2140" y="322"/>
                  </a:lnTo>
                  <a:lnTo>
                    <a:pt x="2145" y="325"/>
                  </a:lnTo>
                  <a:lnTo>
                    <a:pt x="2150" y="328"/>
                  </a:lnTo>
                  <a:lnTo>
                    <a:pt x="2156" y="328"/>
                  </a:lnTo>
                  <a:lnTo>
                    <a:pt x="2161" y="330"/>
                  </a:lnTo>
                  <a:lnTo>
                    <a:pt x="2164" y="333"/>
                  </a:lnTo>
                  <a:lnTo>
                    <a:pt x="2169" y="336"/>
                  </a:lnTo>
                  <a:lnTo>
                    <a:pt x="2174" y="338"/>
                  </a:lnTo>
                  <a:lnTo>
                    <a:pt x="2177" y="341"/>
                  </a:lnTo>
                  <a:lnTo>
                    <a:pt x="2185" y="336"/>
                  </a:lnTo>
                  <a:lnTo>
                    <a:pt x="2185" y="333"/>
                  </a:lnTo>
                  <a:lnTo>
                    <a:pt x="2182" y="333"/>
                  </a:lnTo>
                  <a:lnTo>
                    <a:pt x="2182" y="330"/>
                  </a:lnTo>
                  <a:lnTo>
                    <a:pt x="2180" y="328"/>
                  </a:lnTo>
                  <a:lnTo>
                    <a:pt x="2174" y="328"/>
                  </a:lnTo>
                  <a:lnTo>
                    <a:pt x="2169" y="325"/>
                  </a:lnTo>
                  <a:lnTo>
                    <a:pt x="2166" y="322"/>
                  </a:lnTo>
                  <a:lnTo>
                    <a:pt x="2164" y="320"/>
                  </a:lnTo>
                  <a:lnTo>
                    <a:pt x="2158" y="314"/>
                  </a:lnTo>
                  <a:lnTo>
                    <a:pt x="2156" y="312"/>
                  </a:lnTo>
                  <a:lnTo>
                    <a:pt x="2150" y="309"/>
                  </a:lnTo>
                  <a:lnTo>
                    <a:pt x="2148" y="306"/>
                  </a:lnTo>
                  <a:lnTo>
                    <a:pt x="2140" y="301"/>
                  </a:lnTo>
                  <a:lnTo>
                    <a:pt x="2129" y="293"/>
                  </a:lnTo>
                  <a:lnTo>
                    <a:pt x="2121" y="288"/>
                  </a:lnTo>
                  <a:lnTo>
                    <a:pt x="2113" y="282"/>
                  </a:lnTo>
                  <a:lnTo>
                    <a:pt x="2102" y="274"/>
                  </a:lnTo>
                  <a:lnTo>
                    <a:pt x="2094" y="269"/>
                  </a:lnTo>
                  <a:lnTo>
                    <a:pt x="2084" y="264"/>
                  </a:lnTo>
                  <a:lnTo>
                    <a:pt x="2076" y="258"/>
                  </a:lnTo>
                  <a:lnTo>
                    <a:pt x="2068" y="253"/>
                  </a:lnTo>
                  <a:lnTo>
                    <a:pt x="2057" y="248"/>
                  </a:lnTo>
                  <a:lnTo>
                    <a:pt x="2049" y="245"/>
                  </a:lnTo>
                  <a:lnTo>
                    <a:pt x="2038" y="240"/>
                  </a:lnTo>
                  <a:lnTo>
                    <a:pt x="2030" y="234"/>
                  </a:lnTo>
                  <a:lnTo>
                    <a:pt x="2020" y="229"/>
                  </a:lnTo>
                  <a:lnTo>
                    <a:pt x="2012" y="224"/>
                  </a:lnTo>
                  <a:lnTo>
                    <a:pt x="2001" y="221"/>
                  </a:lnTo>
                  <a:lnTo>
                    <a:pt x="1990" y="216"/>
                  </a:lnTo>
                  <a:lnTo>
                    <a:pt x="1980" y="210"/>
                  </a:lnTo>
                  <a:lnTo>
                    <a:pt x="1972" y="205"/>
                  </a:lnTo>
                  <a:lnTo>
                    <a:pt x="1961" y="200"/>
                  </a:lnTo>
                  <a:lnTo>
                    <a:pt x="1950" y="194"/>
                  </a:lnTo>
                  <a:lnTo>
                    <a:pt x="1940" y="189"/>
                  </a:lnTo>
                  <a:lnTo>
                    <a:pt x="1929" y="184"/>
                  </a:lnTo>
                  <a:lnTo>
                    <a:pt x="1918" y="178"/>
                  </a:lnTo>
                  <a:lnTo>
                    <a:pt x="1908" y="173"/>
                  </a:lnTo>
                  <a:lnTo>
                    <a:pt x="1900" y="168"/>
                  </a:lnTo>
                  <a:lnTo>
                    <a:pt x="1889" y="162"/>
                  </a:lnTo>
                  <a:lnTo>
                    <a:pt x="1878" y="154"/>
                  </a:lnTo>
                  <a:lnTo>
                    <a:pt x="1868" y="149"/>
                  </a:lnTo>
                  <a:lnTo>
                    <a:pt x="1857" y="144"/>
                  </a:lnTo>
                  <a:lnTo>
                    <a:pt x="1846" y="138"/>
                  </a:lnTo>
                  <a:lnTo>
                    <a:pt x="1835" y="133"/>
                  </a:lnTo>
                  <a:lnTo>
                    <a:pt x="1825" y="128"/>
                  </a:lnTo>
                  <a:lnTo>
                    <a:pt x="1814" y="122"/>
                  </a:lnTo>
                  <a:lnTo>
                    <a:pt x="1803" y="117"/>
                  </a:lnTo>
                  <a:lnTo>
                    <a:pt x="1793" y="112"/>
                  </a:lnTo>
                  <a:lnTo>
                    <a:pt x="1785" y="106"/>
                  </a:lnTo>
                  <a:lnTo>
                    <a:pt x="1771" y="101"/>
                  </a:lnTo>
                  <a:lnTo>
                    <a:pt x="1763" y="96"/>
                  </a:lnTo>
                  <a:lnTo>
                    <a:pt x="1753" y="93"/>
                  </a:lnTo>
                  <a:lnTo>
                    <a:pt x="1739" y="88"/>
                  </a:lnTo>
                  <a:lnTo>
                    <a:pt x="1729" y="82"/>
                  </a:lnTo>
                  <a:lnTo>
                    <a:pt x="1718" y="80"/>
                  </a:lnTo>
                  <a:lnTo>
                    <a:pt x="1707" y="74"/>
                  </a:lnTo>
                  <a:lnTo>
                    <a:pt x="1697" y="72"/>
                  </a:lnTo>
                  <a:lnTo>
                    <a:pt x="1686" y="66"/>
                  </a:lnTo>
                  <a:lnTo>
                    <a:pt x="1675" y="64"/>
                  </a:lnTo>
                  <a:lnTo>
                    <a:pt x="1665" y="58"/>
                  </a:lnTo>
                  <a:lnTo>
                    <a:pt x="1651" y="56"/>
                  </a:lnTo>
                  <a:lnTo>
                    <a:pt x="1638" y="53"/>
                  </a:lnTo>
                  <a:lnTo>
                    <a:pt x="1625" y="50"/>
                  </a:lnTo>
                  <a:lnTo>
                    <a:pt x="1611" y="45"/>
                  </a:lnTo>
                  <a:lnTo>
                    <a:pt x="1601" y="42"/>
                  </a:lnTo>
                  <a:lnTo>
                    <a:pt x="1587" y="40"/>
                  </a:lnTo>
                  <a:lnTo>
                    <a:pt x="1574" y="37"/>
                  </a:lnTo>
                  <a:lnTo>
                    <a:pt x="1561" y="34"/>
                  </a:lnTo>
                  <a:lnTo>
                    <a:pt x="1550" y="32"/>
                  </a:lnTo>
                  <a:lnTo>
                    <a:pt x="1537" y="29"/>
                  </a:lnTo>
                  <a:lnTo>
                    <a:pt x="1523" y="26"/>
                  </a:lnTo>
                  <a:lnTo>
                    <a:pt x="1510" y="24"/>
                  </a:lnTo>
                  <a:lnTo>
                    <a:pt x="1497" y="21"/>
                  </a:lnTo>
                  <a:lnTo>
                    <a:pt x="1486" y="16"/>
                  </a:lnTo>
                  <a:lnTo>
                    <a:pt x="1473" y="13"/>
                  </a:lnTo>
                  <a:lnTo>
                    <a:pt x="1459" y="10"/>
                  </a:lnTo>
                  <a:lnTo>
                    <a:pt x="1454" y="8"/>
                  </a:lnTo>
                  <a:lnTo>
                    <a:pt x="1446" y="8"/>
                  </a:lnTo>
                  <a:lnTo>
                    <a:pt x="1438" y="5"/>
                  </a:lnTo>
                  <a:lnTo>
                    <a:pt x="1433" y="5"/>
                  </a:lnTo>
                  <a:lnTo>
                    <a:pt x="1425" y="5"/>
                  </a:lnTo>
                  <a:lnTo>
                    <a:pt x="1419" y="5"/>
                  </a:lnTo>
                  <a:lnTo>
                    <a:pt x="1411" y="5"/>
                  </a:lnTo>
                  <a:lnTo>
                    <a:pt x="1406" y="5"/>
                  </a:lnTo>
                  <a:lnTo>
                    <a:pt x="1398" y="5"/>
                  </a:lnTo>
                  <a:lnTo>
                    <a:pt x="1390" y="5"/>
                  </a:lnTo>
                  <a:lnTo>
                    <a:pt x="1385" y="5"/>
                  </a:lnTo>
                  <a:lnTo>
                    <a:pt x="1377" y="8"/>
                  </a:lnTo>
                  <a:lnTo>
                    <a:pt x="1371" y="8"/>
                  </a:lnTo>
                  <a:lnTo>
                    <a:pt x="1363" y="5"/>
                  </a:lnTo>
                  <a:lnTo>
                    <a:pt x="1358" y="5"/>
                  </a:lnTo>
                  <a:lnTo>
                    <a:pt x="1350" y="5"/>
                  </a:lnTo>
                  <a:lnTo>
                    <a:pt x="1345" y="2"/>
                  </a:lnTo>
                  <a:lnTo>
                    <a:pt x="1339" y="2"/>
                  </a:lnTo>
                  <a:lnTo>
                    <a:pt x="1331" y="2"/>
                  </a:lnTo>
                  <a:lnTo>
                    <a:pt x="1326" y="2"/>
                  </a:lnTo>
                  <a:lnTo>
                    <a:pt x="1321" y="2"/>
                  </a:lnTo>
                  <a:lnTo>
                    <a:pt x="1313" y="2"/>
                  </a:lnTo>
                  <a:lnTo>
                    <a:pt x="1307" y="0"/>
                  </a:lnTo>
                  <a:lnTo>
                    <a:pt x="1302" y="0"/>
                  </a:lnTo>
                  <a:lnTo>
                    <a:pt x="1294" y="0"/>
                  </a:lnTo>
                  <a:lnTo>
                    <a:pt x="1283" y="0"/>
                  </a:lnTo>
                  <a:lnTo>
                    <a:pt x="1275" y="2"/>
                  </a:lnTo>
                  <a:lnTo>
                    <a:pt x="1267" y="2"/>
                  </a:lnTo>
                  <a:lnTo>
                    <a:pt x="1257" y="2"/>
                  </a:lnTo>
                  <a:lnTo>
                    <a:pt x="1249" y="2"/>
                  </a:lnTo>
                  <a:lnTo>
                    <a:pt x="1238" y="5"/>
                  </a:lnTo>
                  <a:lnTo>
                    <a:pt x="1230" y="8"/>
                  </a:lnTo>
                  <a:lnTo>
                    <a:pt x="1222" y="8"/>
                  </a:lnTo>
                  <a:lnTo>
                    <a:pt x="1211" y="10"/>
                  </a:lnTo>
                  <a:lnTo>
                    <a:pt x="1203" y="10"/>
                  </a:lnTo>
                  <a:lnTo>
                    <a:pt x="1195" y="13"/>
                  </a:lnTo>
                  <a:lnTo>
                    <a:pt x="1184" y="13"/>
                  </a:lnTo>
                  <a:lnTo>
                    <a:pt x="1176" y="16"/>
                  </a:lnTo>
                  <a:lnTo>
                    <a:pt x="1168" y="18"/>
                  </a:lnTo>
                  <a:lnTo>
                    <a:pt x="1160" y="21"/>
                  </a:lnTo>
                  <a:lnTo>
                    <a:pt x="1150" y="21"/>
                  </a:lnTo>
                  <a:lnTo>
                    <a:pt x="1142" y="24"/>
                  </a:lnTo>
                  <a:lnTo>
                    <a:pt x="1134" y="26"/>
                  </a:lnTo>
                  <a:lnTo>
                    <a:pt x="1126" y="29"/>
                  </a:lnTo>
                  <a:lnTo>
                    <a:pt x="1115" y="32"/>
                  </a:lnTo>
                  <a:lnTo>
                    <a:pt x="1107" y="34"/>
                  </a:lnTo>
                  <a:lnTo>
                    <a:pt x="1099" y="37"/>
                  </a:lnTo>
                  <a:lnTo>
                    <a:pt x="1088" y="40"/>
                  </a:lnTo>
                  <a:lnTo>
                    <a:pt x="1080" y="42"/>
                  </a:lnTo>
                  <a:lnTo>
                    <a:pt x="1072" y="45"/>
                  </a:lnTo>
                  <a:lnTo>
                    <a:pt x="1064" y="45"/>
                  </a:lnTo>
                  <a:lnTo>
                    <a:pt x="1056" y="50"/>
                  </a:lnTo>
                  <a:lnTo>
                    <a:pt x="1046" y="50"/>
                  </a:lnTo>
                  <a:lnTo>
                    <a:pt x="1038" y="56"/>
                  </a:lnTo>
                  <a:lnTo>
                    <a:pt x="1027" y="58"/>
                  </a:lnTo>
                  <a:lnTo>
                    <a:pt x="1019" y="61"/>
                  </a:lnTo>
                  <a:lnTo>
                    <a:pt x="1016" y="61"/>
                  </a:lnTo>
                  <a:lnTo>
                    <a:pt x="1014" y="61"/>
                  </a:lnTo>
                  <a:lnTo>
                    <a:pt x="1011" y="61"/>
                  </a:lnTo>
                  <a:lnTo>
                    <a:pt x="1008" y="61"/>
                  </a:lnTo>
                  <a:lnTo>
                    <a:pt x="1006" y="61"/>
                  </a:lnTo>
                  <a:lnTo>
                    <a:pt x="1003" y="61"/>
                  </a:lnTo>
                  <a:lnTo>
                    <a:pt x="1000" y="61"/>
                  </a:lnTo>
                  <a:lnTo>
                    <a:pt x="998" y="64"/>
                  </a:lnTo>
                  <a:lnTo>
                    <a:pt x="995" y="64"/>
                  </a:lnTo>
                  <a:lnTo>
                    <a:pt x="992" y="66"/>
                  </a:lnTo>
                  <a:lnTo>
                    <a:pt x="990" y="66"/>
                  </a:lnTo>
                  <a:lnTo>
                    <a:pt x="987" y="66"/>
                  </a:lnTo>
                  <a:lnTo>
                    <a:pt x="984" y="69"/>
                  </a:lnTo>
                  <a:lnTo>
                    <a:pt x="976" y="61"/>
                  </a:lnTo>
                  <a:lnTo>
                    <a:pt x="971" y="66"/>
                  </a:lnTo>
                  <a:lnTo>
                    <a:pt x="966" y="69"/>
                  </a:lnTo>
                  <a:lnTo>
                    <a:pt x="960" y="69"/>
                  </a:lnTo>
                  <a:lnTo>
                    <a:pt x="955" y="72"/>
                  </a:lnTo>
                  <a:lnTo>
                    <a:pt x="950" y="72"/>
                  </a:lnTo>
                  <a:lnTo>
                    <a:pt x="944" y="74"/>
                  </a:lnTo>
                  <a:lnTo>
                    <a:pt x="939" y="80"/>
                  </a:lnTo>
                  <a:lnTo>
                    <a:pt x="934" y="82"/>
                  </a:lnTo>
                  <a:lnTo>
                    <a:pt x="928" y="85"/>
                  </a:lnTo>
                  <a:lnTo>
                    <a:pt x="923" y="88"/>
                  </a:lnTo>
                  <a:lnTo>
                    <a:pt x="920" y="90"/>
                  </a:lnTo>
                  <a:lnTo>
                    <a:pt x="918" y="93"/>
                  </a:lnTo>
                  <a:lnTo>
                    <a:pt x="912" y="96"/>
                  </a:lnTo>
                  <a:lnTo>
                    <a:pt x="910" y="101"/>
                  </a:lnTo>
                  <a:lnTo>
                    <a:pt x="904" y="104"/>
                  </a:lnTo>
                  <a:lnTo>
                    <a:pt x="899" y="104"/>
                  </a:lnTo>
                  <a:lnTo>
                    <a:pt x="883" y="114"/>
                  </a:lnTo>
                  <a:lnTo>
                    <a:pt x="870" y="122"/>
                  </a:lnTo>
                  <a:lnTo>
                    <a:pt x="854" y="130"/>
                  </a:lnTo>
                  <a:lnTo>
                    <a:pt x="838" y="141"/>
                  </a:lnTo>
                  <a:lnTo>
                    <a:pt x="822" y="152"/>
                  </a:lnTo>
                  <a:lnTo>
                    <a:pt x="806" y="160"/>
                  </a:lnTo>
                  <a:lnTo>
                    <a:pt x="792" y="170"/>
                  </a:lnTo>
                  <a:lnTo>
                    <a:pt x="776" y="181"/>
                  </a:lnTo>
                  <a:lnTo>
                    <a:pt x="760" y="189"/>
                  </a:lnTo>
                  <a:lnTo>
                    <a:pt x="747" y="200"/>
                  </a:lnTo>
                  <a:lnTo>
                    <a:pt x="731" y="210"/>
                  </a:lnTo>
                  <a:lnTo>
                    <a:pt x="718" y="221"/>
                  </a:lnTo>
                  <a:lnTo>
                    <a:pt x="702" y="234"/>
                  </a:lnTo>
                  <a:lnTo>
                    <a:pt x="688" y="245"/>
                  </a:lnTo>
                  <a:lnTo>
                    <a:pt x="675" y="256"/>
                  </a:lnTo>
                  <a:lnTo>
                    <a:pt x="662" y="269"/>
                  </a:lnTo>
                  <a:lnTo>
                    <a:pt x="656" y="272"/>
                  </a:lnTo>
                  <a:lnTo>
                    <a:pt x="651" y="277"/>
                  </a:lnTo>
                  <a:lnTo>
                    <a:pt x="646" y="282"/>
                  </a:lnTo>
                  <a:lnTo>
                    <a:pt x="640" y="285"/>
                  </a:lnTo>
                  <a:lnTo>
                    <a:pt x="638" y="290"/>
                  </a:lnTo>
                  <a:lnTo>
                    <a:pt x="632" y="293"/>
                  </a:lnTo>
                  <a:lnTo>
                    <a:pt x="627" y="296"/>
                  </a:lnTo>
                  <a:lnTo>
                    <a:pt x="624" y="301"/>
                  </a:lnTo>
                  <a:lnTo>
                    <a:pt x="619" y="304"/>
                  </a:lnTo>
                  <a:lnTo>
                    <a:pt x="613" y="306"/>
                  </a:lnTo>
                  <a:lnTo>
                    <a:pt x="611" y="312"/>
                  </a:lnTo>
                  <a:lnTo>
                    <a:pt x="605" y="314"/>
                  </a:lnTo>
                  <a:lnTo>
                    <a:pt x="600" y="320"/>
                  </a:lnTo>
                  <a:lnTo>
                    <a:pt x="597" y="322"/>
                  </a:lnTo>
                  <a:lnTo>
                    <a:pt x="592" y="328"/>
                  </a:lnTo>
                  <a:lnTo>
                    <a:pt x="587" y="330"/>
                  </a:lnTo>
                  <a:lnTo>
                    <a:pt x="579" y="341"/>
                  </a:lnTo>
                  <a:lnTo>
                    <a:pt x="568" y="352"/>
                  </a:lnTo>
                  <a:lnTo>
                    <a:pt x="560" y="362"/>
                  </a:lnTo>
                  <a:lnTo>
                    <a:pt x="549" y="376"/>
                  </a:lnTo>
                  <a:lnTo>
                    <a:pt x="539" y="386"/>
                  </a:lnTo>
                  <a:lnTo>
                    <a:pt x="531" y="397"/>
                  </a:lnTo>
                  <a:lnTo>
                    <a:pt x="520" y="410"/>
                  </a:lnTo>
                  <a:lnTo>
                    <a:pt x="512" y="421"/>
                  </a:lnTo>
                  <a:lnTo>
                    <a:pt x="501" y="434"/>
                  </a:lnTo>
                  <a:lnTo>
                    <a:pt x="493" y="448"/>
                  </a:lnTo>
                  <a:lnTo>
                    <a:pt x="483" y="458"/>
                  </a:lnTo>
                  <a:lnTo>
                    <a:pt x="472" y="472"/>
                  </a:lnTo>
                  <a:lnTo>
                    <a:pt x="464" y="482"/>
                  </a:lnTo>
                  <a:lnTo>
                    <a:pt x="456" y="496"/>
                  </a:lnTo>
                  <a:lnTo>
                    <a:pt x="445" y="506"/>
                  </a:lnTo>
                  <a:lnTo>
                    <a:pt x="437" y="517"/>
                  </a:lnTo>
                  <a:lnTo>
                    <a:pt x="429" y="528"/>
                  </a:lnTo>
                  <a:lnTo>
                    <a:pt x="427" y="536"/>
                  </a:lnTo>
                  <a:lnTo>
                    <a:pt x="419" y="544"/>
                  </a:lnTo>
                  <a:lnTo>
                    <a:pt x="413" y="552"/>
                  </a:lnTo>
                  <a:lnTo>
                    <a:pt x="408" y="557"/>
                  </a:lnTo>
                  <a:lnTo>
                    <a:pt x="403" y="565"/>
                  </a:lnTo>
                  <a:lnTo>
                    <a:pt x="397" y="573"/>
                  </a:lnTo>
                  <a:lnTo>
                    <a:pt x="392" y="581"/>
                  </a:lnTo>
                  <a:lnTo>
                    <a:pt x="381" y="597"/>
                  </a:lnTo>
                  <a:lnTo>
                    <a:pt x="373" y="610"/>
                  </a:lnTo>
                  <a:lnTo>
                    <a:pt x="363" y="624"/>
                  </a:lnTo>
                  <a:lnTo>
                    <a:pt x="355" y="640"/>
                  </a:lnTo>
                  <a:lnTo>
                    <a:pt x="347" y="656"/>
                  </a:lnTo>
                  <a:lnTo>
                    <a:pt x="339" y="669"/>
                  </a:lnTo>
                  <a:lnTo>
                    <a:pt x="331" y="685"/>
                  </a:lnTo>
                  <a:lnTo>
                    <a:pt x="323" y="701"/>
                  </a:lnTo>
                  <a:lnTo>
                    <a:pt x="317" y="714"/>
                  </a:lnTo>
                  <a:lnTo>
                    <a:pt x="309" y="730"/>
                  </a:lnTo>
                  <a:lnTo>
                    <a:pt x="301" y="746"/>
                  </a:lnTo>
                  <a:lnTo>
                    <a:pt x="296" y="762"/>
                  </a:lnTo>
                  <a:lnTo>
                    <a:pt x="288" y="778"/>
                  </a:lnTo>
                  <a:lnTo>
                    <a:pt x="283" y="794"/>
                  </a:lnTo>
                  <a:lnTo>
                    <a:pt x="275" y="810"/>
                  </a:lnTo>
                  <a:lnTo>
                    <a:pt x="269" y="824"/>
                  </a:lnTo>
                  <a:lnTo>
                    <a:pt x="264" y="837"/>
                  </a:lnTo>
                  <a:lnTo>
                    <a:pt x="261" y="848"/>
                  </a:lnTo>
                  <a:lnTo>
                    <a:pt x="256" y="858"/>
                  </a:lnTo>
                  <a:lnTo>
                    <a:pt x="251" y="869"/>
                  </a:lnTo>
                  <a:lnTo>
                    <a:pt x="248" y="880"/>
                  </a:lnTo>
                  <a:lnTo>
                    <a:pt x="243" y="888"/>
                  </a:lnTo>
                  <a:lnTo>
                    <a:pt x="237" y="898"/>
                  </a:lnTo>
                  <a:lnTo>
                    <a:pt x="235" y="909"/>
                  </a:lnTo>
                  <a:lnTo>
                    <a:pt x="229" y="917"/>
                  </a:lnTo>
                  <a:lnTo>
                    <a:pt x="224" y="928"/>
                  </a:lnTo>
                  <a:lnTo>
                    <a:pt x="219" y="938"/>
                  </a:lnTo>
                  <a:lnTo>
                    <a:pt x="216" y="949"/>
                  </a:lnTo>
                  <a:lnTo>
                    <a:pt x="213" y="960"/>
                  </a:lnTo>
                  <a:lnTo>
                    <a:pt x="208" y="968"/>
                  </a:lnTo>
                  <a:lnTo>
                    <a:pt x="203" y="978"/>
                  </a:lnTo>
                  <a:lnTo>
                    <a:pt x="200" y="989"/>
                  </a:lnTo>
                  <a:lnTo>
                    <a:pt x="197" y="997"/>
                  </a:lnTo>
                  <a:lnTo>
                    <a:pt x="195" y="1002"/>
                  </a:lnTo>
                  <a:lnTo>
                    <a:pt x="192" y="1008"/>
                  </a:lnTo>
                  <a:lnTo>
                    <a:pt x="192" y="1013"/>
                  </a:lnTo>
                  <a:lnTo>
                    <a:pt x="189" y="1021"/>
                  </a:lnTo>
                  <a:lnTo>
                    <a:pt x="187" y="1024"/>
                  </a:lnTo>
                  <a:lnTo>
                    <a:pt x="184" y="1029"/>
                  </a:lnTo>
                  <a:lnTo>
                    <a:pt x="184" y="1034"/>
                  </a:lnTo>
                  <a:lnTo>
                    <a:pt x="181" y="1042"/>
                  </a:lnTo>
                  <a:lnTo>
                    <a:pt x="179" y="1050"/>
                  </a:lnTo>
                  <a:lnTo>
                    <a:pt x="176" y="1056"/>
                  </a:lnTo>
                  <a:lnTo>
                    <a:pt x="176" y="1064"/>
                  </a:lnTo>
                  <a:lnTo>
                    <a:pt x="171" y="1080"/>
                  </a:lnTo>
                  <a:lnTo>
                    <a:pt x="168" y="1093"/>
                  </a:lnTo>
                  <a:lnTo>
                    <a:pt x="163" y="1109"/>
                  </a:lnTo>
                  <a:lnTo>
                    <a:pt x="157" y="1122"/>
                  </a:lnTo>
                  <a:lnTo>
                    <a:pt x="152" y="1136"/>
                  </a:lnTo>
                  <a:lnTo>
                    <a:pt x="147" y="1152"/>
                  </a:lnTo>
                  <a:lnTo>
                    <a:pt x="144" y="1165"/>
                  </a:lnTo>
                  <a:lnTo>
                    <a:pt x="139" y="1181"/>
                  </a:lnTo>
                  <a:lnTo>
                    <a:pt x="133" y="1194"/>
                  </a:lnTo>
                  <a:lnTo>
                    <a:pt x="128" y="1208"/>
                  </a:lnTo>
                  <a:lnTo>
                    <a:pt x="123" y="1224"/>
                  </a:lnTo>
                  <a:lnTo>
                    <a:pt x="120" y="1237"/>
                  </a:lnTo>
                  <a:lnTo>
                    <a:pt x="115" y="1253"/>
                  </a:lnTo>
                  <a:lnTo>
                    <a:pt x="109" y="1269"/>
                  </a:lnTo>
                  <a:lnTo>
                    <a:pt x="107" y="1282"/>
                  </a:lnTo>
                  <a:lnTo>
                    <a:pt x="104" y="1298"/>
                  </a:lnTo>
                  <a:lnTo>
                    <a:pt x="101" y="1306"/>
                  </a:lnTo>
                  <a:lnTo>
                    <a:pt x="101" y="1314"/>
                  </a:lnTo>
                  <a:lnTo>
                    <a:pt x="104" y="1320"/>
                  </a:lnTo>
                  <a:lnTo>
                    <a:pt x="101" y="1328"/>
                  </a:lnTo>
                  <a:lnTo>
                    <a:pt x="99" y="1338"/>
                  </a:lnTo>
                  <a:lnTo>
                    <a:pt x="96" y="1346"/>
                  </a:lnTo>
                  <a:lnTo>
                    <a:pt x="93" y="1354"/>
                  </a:lnTo>
                  <a:lnTo>
                    <a:pt x="93" y="1362"/>
                  </a:lnTo>
                  <a:lnTo>
                    <a:pt x="91" y="1370"/>
                  </a:lnTo>
                  <a:lnTo>
                    <a:pt x="88" y="1378"/>
                  </a:lnTo>
                  <a:lnTo>
                    <a:pt x="85" y="1386"/>
                  </a:lnTo>
                  <a:lnTo>
                    <a:pt x="83" y="1394"/>
                  </a:lnTo>
                  <a:lnTo>
                    <a:pt x="80" y="1413"/>
                  </a:lnTo>
                  <a:lnTo>
                    <a:pt x="75" y="1429"/>
                  </a:lnTo>
                  <a:lnTo>
                    <a:pt x="72" y="1445"/>
                  </a:lnTo>
                  <a:lnTo>
                    <a:pt x="67" y="1459"/>
                  </a:lnTo>
                  <a:lnTo>
                    <a:pt x="64" y="1475"/>
                  </a:lnTo>
                  <a:lnTo>
                    <a:pt x="59" y="1491"/>
                  </a:lnTo>
                  <a:lnTo>
                    <a:pt x="56" y="1504"/>
                  </a:lnTo>
                  <a:lnTo>
                    <a:pt x="51" y="1520"/>
                  </a:lnTo>
                  <a:lnTo>
                    <a:pt x="48" y="1531"/>
                  </a:lnTo>
                  <a:lnTo>
                    <a:pt x="48" y="1539"/>
                  </a:lnTo>
                  <a:lnTo>
                    <a:pt x="45" y="1549"/>
                  </a:lnTo>
                  <a:lnTo>
                    <a:pt x="43" y="1557"/>
                  </a:lnTo>
                  <a:lnTo>
                    <a:pt x="43" y="1568"/>
                  </a:lnTo>
                  <a:lnTo>
                    <a:pt x="43" y="1576"/>
                  </a:lnTo>
                  <a:lnTo>
                    <a:pt x="40" y="1587"/>
                  </a:lnTo>
                  <a:lnTo>
                    <a:pt x="40" y="1595"/>
                  </a:lnTo>
                  <a:lnTo>
                    <a:pt x="37" y="1619"/>
                  </a:lnTo>
                  <a:lnTo>
                    <a:pt x="32" y="1640"/>
                  </a:lnTo>
                  <a:lnTo>
                    <a:pt x="29" y="1661"/>
                  </a:lnTo>
                  <a:lnTo>
                    <a:pt x="24" y="1683"/>
                  </a:lnTo>
                  <a:lnTo>
                    <a:pt x="21" y="1704"/>
                  </a:lnTo>
                  <a:lnTo>
                    <a:pt x="16" y="1728"/>
                  </a:lnTo>
                  <a:lnTo>
                    <a:pt x="13" y="1747"/>
                  </a:lnTo>
                  <a:lnTo>
                    <a:pt x="8" y="1768"/>
                  </a:lnTo>
                  <a:lnTo>
                    <a:pt x="8" y="1773"/>
                  </a:lnTo>
                  <a:lnTo>
                    <a:pt x="5" y="1776"/>
                  </a:lnTo>
                  <a:lnTo>
                    <a:pt x="2" y="1779"/>
                  </a:lnTo>
                  <a:lnTo>
                    <a:pt x="0" y="1784"/>
                  </a:lnTo>
                  <a:lnTo>
                    <a:pt x="2" y="1784"/>
                  </a:lnTo>
                  <a:lnTo>
                    <a:pt x="5" y="1784"/>
                  </a:lnTo>
                  <a:lnTo>
                    <a:pt x="8" y="1784"/>
                  </a:lnTo>
                  <a:lnTo>
                    <a:pt x="10" y="1768"/>
                  </a:lnTo>
                  <a:lnTo>
                    <a:pt x="13" y="1755"/>
                  </a:lnTo>
                  <a:lnTo>
                    <a:pt x="16" y="1744"/>
                  </a:lnTo>
                  <a:lnTo>
                    <a:pt x="19" y="1731"/>
                  </a:lnTo>
                  <a:lnTo>
                    <a:pt x="21" y="1720"/>
                  </a:lnTo>
                  <a:lnTo>
                    <a:pt x="24" y="1712"/>
                  </a:lnTo>
                  <a:lnTo>
                    <a:pt x="27" y="1701"/>
                  </a:lnTo>
                  <a:lnTo>
                    <a:pt x="27" y="1691"/>
                  </a:lnTo>
                  <a:lnTo>
                    <a:pt x="29" y="1680"/>
                  </a:lnTo>
                  <a:lnTo>
                    <a:pt x="29" y="1672"/>
                  </a:lnTo>
                  <a:lnTo>
                    <a:pt x="32" y="1661"/>
                  </a:lnTo>
                  <a:lnTo>
                    <a:pt x="35" y="1651"/>
                  </a:lnTo>
                  <a:lnTo>
                    <a:pt x="37" y="1635"/>
                  </a:lnTo>
                  <a:lnTo>
                    <a:pt x="40" y="1616"/>
                  </a:lnTo>
                  <a:lnTo>
                    <a:pt x="43" y="1597"/>
                  </a:lnTo>
                  <a:lnTo>
                    <a:pt x="45" y="1581"/>
                  </a:lnTo>
                  <a:lnTo>
                    <a:pt x="51" y="1563"/>
                  </a:lnTo>
                  <a:lnTo>
                    <a:pt x="53" y="1547"/>
                  </a:lnTo>
                  <a:lnTo>
                    <a:pt x="59" y="1531"/>
                  </a:lnTo>
                  <a:lnTo>
                    <a:pt x="61" y="1515"/>
                  </a:lnTo>
                  <a:lnTo>
                    <a:pt x="64" y="1507"/>
                  </a:lnTo>
                  <a:lnTo>
                    <a:pt x="67" y="1501"/>
                  </a:lnTo>
                  <a:lnTo>
                    <a:pt x="67" y="1493"/>
                  </a:lnTo>
                  <a:lnTo>
                    <a:pt x="69" y="1488"/>
                  </a:lnTo>
                  <a:lnTo>
                    <a:pt x="72" y="1480"/>
                  </a:lnTo>
                  <a:lnTo>
                    <a:pt x="75" y="1469"/>
                  </a:lnTo>
                  <a:lnTo>
                    <a:pt x="77" y="1461"/>
                  </a:lnTo>
                  <a:lnTo>
                    <a:pt x="77" y="1451"/>
                  </a:lnTo>
                  <a:lnTo>
                    <a:pt x="80" y="1440"/>
                  </a:lnTo>
                  <a:lnTo>
                    <a:pt x="83" y="1429"/>
                  </a:lnTo>
                  <a:lnTo>
                    <a:pt x="85" y="1419"/>
                  </a:lnTo>
                  <a:lnTo>
                    <a:pt x="88" y="1408"/>
                  </a:lnTo>
                  <a:lnTo>
                    <a:pt x="91" y="1400"/>
                  </a:lnTo>
                  <a:lnTo>
                    <a:pt x="93" y="1389"/>
                  </a:lnTo>
                  <a:lnTo>
                    <a:pt x="93" y="1381"/>
                  </a:lnTo>
                  <a:lnTo>
                    <a:pt x="96" y="1373"/>
                  </a:lnTo>
                  <a:lnTo>
                    <a:pt x="99" y="1365"/>
                  </a:lnTo>
                  <a:lnTo>
                    <a:pt x="99" y="1357"/>
                  </a:lnTo>
                  <a:lnTo>
                    <a:pt x="101" y="1349"/>
                  </a:lnTo>
                  <a:lnTo>
                    <a:pt x="104" y="1344"/>
                  </a:lnTo>
                  <a:lnTo>
                    <a:pt x="107" y="1328"/>
                  </a:lnTo>
                  <a:lnTo>
                    <a:pt x="107" y="1317"/>
                  </a:lnTo>
                  <a:lnTo>
                    <a:pt x="109" y="1306"/>
                  </a:lnTo>
                  <a:lnTo>
                    <a:pt x="112" y="1293"/>
                  </a:lnTo>
                  <a:lnTo>
                    <a:pt x="117" y="1272"/>
                  </a:lnTo>
                  <a:lnTo>
                    <a:pt x="125" y="1250"/>
                  </a:lnTo>
                  <a:lnTo>
                    <a:pt x="133" y="1229"/>
                  </a:lnTo>
                  <a:lnTo>
                    <a:pt x="139" y="1208"/>
                  </a:lnTo>
                  <a:lnTo>
                    <a:pt x="147" y="1186"/>
                  </a:lnTo>
                  <a:lnTo>
                    <a:pt x="152" y="1165"/>
                  </a:lnTo>
                  <a:lnTo>
                    <a:pt x="160" y="1144"/>
                  </a:lnTo>
                  <a:lnTo>
                    <a:pt x="165" y="1120"/>
                  </a:lnTo>
                  <a:lnTo>
                    <a:pt x="173" y="1101"/>
                  </a:lnTo>
                  <a:lnTo>
                    <a:pt x="179" y="1080"/>
                  </a:lnTo>
                  <a:lnTo>
                    <a:pt x="187" y="1058"/>
                  </a:lnTo>
                  <a:lnTo>
                    <a:pt x="195" y="1037"/>
                  </a:lnTo>
                  <a:lnTo>
                    <a:pt x="200" y="1016"/>
                  </a:lnTo>
                  <a:lnTo>
                    <a:pt x="208" y="997"/>
                  </a:lnTo>
                  <a:lnTo>
                    <a:pt x="216" y="978"/>
                  </a:lnTo>
                  <a:lnTo>
                    <a:pt x="224" y="960"/>
                  </a:lnTo>
                  <a:lnTo>
                    <a:pt x="227" y="952"/>
                  </a:lnTo>
                  <a:lnTo>
                    <a:pt x="229" y="944"/>
                  </a:lnTo>
                  <a:lnTo>
                    <a:pt x="232" y="938"/>
                  </a:lnTo>
                  <a:lnTo>
                    <a:pt x="235" y="933"/>
                  </a:lnTo>
                  <a:lnTo>
                    <a:pt x="240" y="922"/>
                  </a:lnTo>
                  <a:lnTo>
                    <a:pt x="243" y="912"/>
                  </a:lnTo>
                  <a:lnTo>
                    <a:pt x="248" y="901"/>
                  </a:lnTo>
                  <a:lnTo>
                    <a:pt x="251" y="890"/>
                  </a:lnTo>
                  <a:lnTo>
                    <a:pt x="256" y="880"/>
                  </a:lnTo>
                  <a:lnTo>
                    <a:pt x="261" y="869"/>
                  </a:lnTo>
                  <a:lnTo>
                    <a:pt x="264" y="858"/>
                  </a:lnTo>
                  <a:lnTo>
                    <a:pt x="269" y="848"/>
                  </a:lnTo>
                  <a:lnTo>
                    <a:pt x="275" y="837"/>
                  </a:lnTo>
                  <a:lnTo>
                    <a:pt x="277" y="826"/>
                  </a:lnTo>
                  <a:lnTo>
                    <a:pt x="283" y="816"/>
                  </a:lnTo>
                  <a:lnTo>
                    <a:pt x="285" y="805"/>
                  </a:lnTo>
                  <a:lnTo>
                    <a:pt x="291" y="794"/>
                  </a:lnTo>
                  <a:lnTo>
                    <a:pt x="296" y="784"/>
                  </a:lnTo>
                  <a:lnTo>
                    <a:pt x="301" y="773"/>
                  </a:lnTo>
                  <a:lnTo>
                    <a:pt x="304" y="762"/>
                  </a:lnTo>
                  <a:lnTo>
                    <a:pt x="309" y="754"/>
                  </a:lnTo>
                  <a:lnTo>
                    <a:pt x="312" y="744"/>
                  </a:lnTo>
                  <a:lnTo>
                    <a:pt x="317" y="736"/>
                  </a:lnTo>
                  <a:lnTo>
                    <a:pt x="320" y="728"/>
                  </a:lnTo>
                  <a:lnTo>
                    <a:pt x="325" y="717"/>
                  </a:lnTo>
                  <a:lnTo>
                    <a:pt x="331" y="709"/>
                  </a:lnTo>
                  <a:lnTo>
                    <a:pt x="336" y="698"/>
                  </a:lnTo>
                  <a:lnTo>
                    <a:pt x="341" y="690"/>
                  </a:lnTo>
                  <a:lnTo>
                    <a:pt x="347" y="682"/>
                  </a:lnTo>
                  <a:lnTo>
                    <a:pt x="352" y="672"/>
                  </a:lnTo>
                  <a:lnTo>
                    <a:pt x="357" y="664"/>
                  </a:lnTo>
                  <a:lnTo>
                    <a:pt x="360" y="656"/>
                  </a:lnTo>
                  <a:lnTo>
                    <a:pt x="365" y="648"/>
                  </a:lnTo>
                  <a:lnTo>
                    <a:pt x="371" y="640"/>
                  </a:lnTo>
                  <a:lnTo>
                    <a:pt x="376" y="632"/>
                  </a:lnTo>
                  <a:lnTo>
                    <a:pt x="381" y="624"/>
                  </a:lnTo>
                  <a:lnTo>
                    <a:pt x="384" y="621"/>
                  </a:lnTo>
                  <a:lnTo>
                    <a:pt x="384" y="618"/>
                  </a:lnTo>
                  <a:lnTo>
                    <a:pt x="384" y="616"/>
                  </a:lnTo>
                  <a:lnTo>
                    <a:pt x="387" y="613"/>
                  </a:lnTo>
                  <a:lnTo>
                    <a:pt x="419" y="562"/>
                  </a:lnTo>
                  <a:lnTo>
                    <a:pt x="421" y="554"/>
                  </a:lnTo>
                  <a:lnTo>
                    <a:pt x="424" y="549"/>
                  </a:lnTo>
                  <a:lnTo>
                    <a:pt x="427" y="544"/>
                  </a:lnTo>
                  <a:lnTo>
                    <a:pt x="429" y="541"/>
                  </a:lnTo>
                  <a:lnTo>
                    <a:pt x="432" y="536"/>
                  </a:lnTo>
                  <a:lnTo>
                    <a:pt x="437" y="530"/>
                  </a:lnTo>
                  <a:lnTo>
                    <a:pt x="440" y="525"/>
                  </a:lnTo>
                  <a:lnTo>
                    <a:pt x="443" y="520"/>
                  </a:lnTo>
                  <a:lnTo>
                    <a:pt x="451" y="509"/>
                  </a:lnTo>
                  <a:lnTo>
                    <a:pt x="459" y="501"/>
                  </a:lnTo>
                  <a:lnTo>
                    <a:pt x="464" y="493"/>
                  </a:lnTo>
                  <a:lnTo>
                    <a:pt x="472" y="482"/>
                  </a:lnTo>
                  <a:lnTo>
                    <a:pt x="480" y="472"/>
                  </a:lnTo>
                  <a:lnTo>
                    <a:pt x="488" y="461"/>
                  </a:lnTo>
                  <a:lnTo>
                    <a:pt x="496" y="453"/>
                  </a:lnTo>
                  <a:lnTo>
                    <a:pt x="504" y="442"/>
                  </a:lnTo>
                  <a:lnTo>
                    <a:pt x="512" y="432"/>
                  </a:lnTo>
                  <a:lnTo>
                    <a:pt x="520" y="424"/>
                  </a:lnTo>
                  <a:lnTo>
                    <a:pt x="528" y="413"/>
                  </a:lnTo>
                  <a:lnTo>
                    <a:pt x="533" y="402"/>
                  </a:lnTo>
                  <a:lnTo>
                    <a:pt x="541" y="394"/>
                  </a:lnTo>
                  <a:lnTo>
                    <a:pt x="552" y="386"/>
                  </a:lnTo>
                  <a:lnTo>
                    <a:pt x="560" y="376"/>
                  </a:lnTo>
                  <a:lnTo>
                    <a:pt x="568" y="368"/>
                  </a:lnTo>
                  <a:lnTo>
                    <a:pt x="573" y="360"/>
                  </a:lnTo>
                  <a:lnTo>
                    <a:pt x="579" y="352"/>
                  </a:lnTo>
                  <a:lnTo>
                    <a:pt x="584" y="346"/>
                  </a:lnTo>
                  <a:lnTo>
                    <a:pt x="589" y="341"/>
                  </a:lnTo>
                  <a:lnTo>
                    <a:pt x="597" y="336"/>
                  </a:lnTo>
                  <a:lnTo>
                    <a:pt x="603" y="330"/>
                  </a:lnTo>
                  <a:lnTo>
                    <a:pt x="608" y="325"/>
                  </a:lnTo>
                  <a:lnTo>
                    <a:pt x="613" y="317"/>
                  </a:lnTo>
                  <a:lnTo>
                    <a:pt x="621" y="314"/>
                  </a:lnTo>
                  <a:lnTo>
                    <a:pt x="627" y="309"/>
                  </a:lnTo>
                  <a:lnTo>
                    <a:pt x="632" y="304"/>
                  </a:lnTo>
                  <a:lnTo>
                    <a:pt x="638" y="298"/>
                  </a:lnTo>
                  <a:lnTo>
                    <a:pt x="643" y="293"/>
                  </a:lnTo>
                  <a:lnTo>
                    <a:pt x="648" y="290"/>
                  </a:lnTo>
                  <a:lnTo>
                    <a:pt x="654" y="285"/>
                  </a:lnTo>
                  <a:lnTo>
                    <a:pt x="659" y="280"/>
                  </a:lnTo>
                  <a:lnTo>
                    <a:pt x="667" y="272"/>
                  </a:lnTo>
                  <a:lnTo>
                    <a:pt x="675" y="264"/>
                  </a:lnTo>
                  <a:lnTo>
                    <a:pt x="686" y="256"/>
                  </a:lnTo>
                  <a:lnTo>
                    <a:pt x="694" y="248"/>
                  </a:lnTo>
                  <a:lnTo>
                    <a:pt x="702" y="242"/>
                  </a:lnTo>
                  <a:lnTo>
                    <a:pt x="710" y="234"/>
                  </a:lnTo>
                  <a:lnTo>
                    <a:pt x="720" y="226"/>
                  </a:lnTo>
                  <a:lnTo>
                    <a:pt x="728" y="221"/>
                  </a:lnTo>
                  <a:lnTo>
                    <a:pt x="736" y="213"/>
                  </a:lnTo>
                  <a:lnTo>
                    <a:pt x="747" y="208"/>
                  </a:lnTo>
                  <a:lnTo>
                    <a:pt x="755" y="200"/>
                  </a:lnTo>
                  <a:lnTo>
                    <a:pt x="766" y="194"/>
                  </a:lnTo>
                  <a:lnTo>
                    <a:pt x="774" y="186"/>
                  </a:lnTo>
                  <a:lnTo>
                    <a:pt x="782" y="181"/>
                  </a:lnTo>
                  <a:lnTo>
                    <a:pt x="792" y="176"/>
                  </a:lnTo>
                  <a:lnTo>
                    <a:pt x="803" y="168"/>
                  </a:lnTo>
                  <a:lnTo>
                    <a:pt x="811" y="162"/>
                  </a:lnTo>
                  <a:lnTo>
                    <a:pt x="822" y="157"/>
                  </a:lnTo>
                  <a:lnTo>
                    <a:pt x="830" y="152"/>
                  </a:lnTo>
                  <a:lnTo>
                    <a:pt x="840" y="144"/>
                  </a:lnTo>
                  <a:lnTo>
                    <a:pt x="848" y="138"/>
                  </a:lnTo>
                  <a:lnTo>
                    <a:pt x="859" y="133"/>
                  </a:lnTo>
                  <a:lnTo>
                    <a:pt x="870" y="128"/>
                  </a:lnTo>
                  <a:lnTo>
                    <a:pt x="878" y="122"/>
                  </a:lnTo>
                  <a:lnTo>
                    <a:pt x="888" y="117"/>
                  </a:lnTo>
                  <a:lnTo>
                    <a:pt x="896" y="112"/>
                  </a:lnTo>
                  <a:lnTo>
                    <a:pt x="907" y="106"/>
                  </a:lnTo>
                  <a:lnTo>
                    <a:pt x="918" y="101"/>
                  </a:lnTo>
                  <a:lnTo>
                    <a:pt x="928" y="96"/>
                  </a:lnTo>
                  <a:lnTo>
                    <a:pt x="939" y="90"/>
                  </a:lnTo>
                  <a:lnTo>
                    <a:pt x="947" y="85"/>
                  </a:lnTo>
                  <a:lnTo>
                    <a:pt x="958" y="80"/>
                  </a:lnTo>
                  <a:lnTo>
                    <a:pt x="960" y="80"/>
                  </a:lnTo>
                  <a:lnTo>
                    <a:pt x="960" y="82"/>
                  </a:lnTo>
                  <a:lnTo>
                    <a:pt x="963" y="82"/>
                  </a:lnTo>
                  <a:lnTo>
                    <a:pt x="966" y="85"/>
                  </a:lnTo>
                  <a:lnTo>
                    <a:pt x="971" y="82"/>
                  </a:lnTo>
                  <a:lnTo>
                    <a:pt x="974" y="80"/>
                  </a:lnTo>
                  <a:lnTo>
                    <a:pt x="979" y="80"/>
                  </a:lnTo>
                  <a:lnTo>
                    <a:pt x="982" y="77"/>
                  </a:lnTo>
                  <a:lnTo>
                    <a:pt x="987" y="77"/>
                  </a:lnTo>
                  <a:lnTo>
                    <a:pt x="990" y="74"/>
                  </a:lnTo>
                  <a:lnTo>
                    <a:pt x="995" y="74"/>
                  </a:lnTo>
                  <a:lnTo>
                    <a:pt x="998" y="72"/>
                  </a:lnTo>
                  <a:lnTo>
                    <a:pt x="1003" y="72"/>
                  </a:lnTo>
                  <a:lnTo>
                    <a:pt x="1008" y="72"/>
                  </a:lnTo>
                  <a:lnTo>
                    <a:pt x="1014" y="69"/>
                  </a:lnTo>
                  <a:lnTo>
                    <a:pt x="1019" y="66"/>
                  </a:lnTo>
                  <a:lnTo>
                    <a:pt x="1024" y="64"/>
                  </a:lnTo>
                  <a:lnTo>
                    <a:pt x="1030" y="64"/>
                  </a:lnTo>
                  <a:lnTo>
                    <a:pt x="1035" y="61"/>
                  </a:lnTo>
                  <a:lnTo>
                    <a:pt x="1038" y="61"/>
                  </a:lnTo>
                  <a:lnTo>
                    <a:pt x="1040" y="58"/>
                  </a:lnTo>
                  <a:lnTo>
                    <a:pt x="1046" y="58"/>
                  </a:lnTo>
                  <a:lnTo>
                    <a:pt x="1048" y="56"/>
                  </a:lnTo>
                  <a:lnTo>
                    <a:pt x="1051" y="56"/>
                  </a:lnTo>
                  <a:lnTo>
                    <a:pt x="1054" y="56"/>
                  </a:lnTo>
                  <a:lnTo>
                    <a:pt x="1056" y="56"/>
                  </a:lnTo>
                  <a:lnTo>
                    <a:pt x="1056" y="53"/>
                  </a:lnTo>
                  <a:lnTo>
                    <a:pt x="1067" y="50"/>
                  </a:lnTo>
                  <a:lnTo>
                    <a:pt x="1075" y="48"/>
                  </a:lnTo>
                  <a:lnTo>
                    <a:pt x="1086" y="45"/>
                  </a:lnTo>
                  <a:lnTo>
                    <a:pt x="1094" y="42"/>
                  </a:lnTo>
                  <a:lnTo>
                    <a:pt x="1102" y="40"/>
                  </a:lnTo>
                  <a:lnTo>
                    <a:pt x="1112" y="37"/>
                  </a:lnTo>
                  <a:lnTo>
                    <a:pt x="1120" y="34"/>
                  </a:lnTo>
                  <a:lnTo>
                    <a:pt x="1131" y="34"/>
                  </a:lnTo>
                  <a:lnTo>
                    <a:pt x="1139" y="32"/>
                  </a:lnTo>
                  <a:lnTo>
                    <a:pt x="1150" y="29"/>
                  </a:lnTo>
                  <a:lnTo>
                    <a:pt x="1158" y="26"/>
                  </a:lnTo>
                  <a:lnTo>
                    <a:pt x="1168" y="26"/>
                  </a:lnTo>
                  <a:lnTo>
                    <a:pt x="1176" y="24"/>
                  </a:lnTo>
                  <a:lnTo>
                    <a:pt x="1187" y="21"/>
                  </a:lnTo>
                  <a:lnTo>
                    <a:pt x="1195" y="21"/>
                  </a:lnTo>
                  <a:lnTo>
                    <a:pt x="1203" y="18"/>
                  </a:lnTo>
                  <a:lnTo>
                    <a:pt x="1214" y="18"/>
                  </a:lnTo>
                  <a:lnTo>
                    <a:pt x="1224" y="16"/>
                  </a:lnTo>
                  <a:lnTo>
                    <a:pt x="1232" y="16"/>
                  </a:lnTo>
                  <a:lnTo>
                    <a:pt x="1240" y="16"/>
                  </a:lnTo>
                  <a:lnTo>
                    <a:pt x="1251" y="13"/>
                  </a:lnTo>
                  <a:lnTo>
                    <a:pt x="1259" y="13"/>
                  </a:lnTo>
                  <a:lnTo>
                    <a:pt x="1270" y="13"/>
                  </a:lnTo>
                  <a:lnTo>
                    <a:pt x="1278" y="13"/>
                  </a:lnTo>
                  <a:lnTo>
                    <a:pt x="1289" y="10"/>
                  </a:lnTo>
                  <a:lnTo>
                    <a:pt x="1297" y="10"/>
                  </a:lnTo>
                  <a:lnTo>
                    <a:pt x="1305" y="10"/>
                  </a:lnTo>
                  <a:lnTo>
                    <a:pt x="1315" y="10"/>
                  </a:lnTo>
                  <a:lnTo>
                    <a:pt x="1323" y="10"/>
                  </a:lnTo>
                  <a:lnTo>
                    <a:pt x="1334" y="10"/>
                  </a:lnTo>
                  <a:lnTo>
                    <a:pt x="1342" y="10"/>
                  </a:lnTo>
                  <a:lnTo>
                    <a:pt x="1350" y="10"/>
                  </a:lnTo>
                  <a:lnTo>
                    <a:pt x="1366" y="10"/>
                  </a:lnTo>
                  <a:lnTo>
                    <a:pt x="1379" y="10"/>
                  </a:lnTo>
                  <a:lnTo>
                    <a:pt x="1393" y="10"/>
                  </a:lnTo>
                  <a:lnTo>
                    <a:pt x="1409" y="13"/>
                  </a:lnTo>
                  <a:lnTo>
                    <a:pt x="1422" y="13"/>
                  </a:lnTo>
                  <a:lnTo>
                    <a:pt x="1435" y="16"/>
                  </a:lnTo>
                  <a:lnTo>
                    <a:pt x="1449" y="18"/>
                  </a:lnTo>
                  <a:lnTo>
                    <a:pt x="1462" y="21"/>
                  </a:lnTo>
                  <a:lnTo>
                    <a:pt x="1478" y="24"/>
                  </a:lnTo>
                  <a:lnTo>
                    <a:pt x="1491" y="29"/>
                  </a:lnTo>
                  <a:lnTo>
                    <a:pt x="1505" y="32"/>
                  </a:lnTo>
                  <a:lnTo>
                    <a:pt x="1518" y="34"/>
                  </a:lnTo>
                  <a:lnTo>
                    <a:pt x="1531" y="37"/>
                  </a:lnTo>
                  <a:lnTo>
                    <a:pt x="1547" y="42"/>
                  </a:lnTo>
                  <a:lnTo>
                    <a:pt x="1561" y="45"/>
                  </a:lnTo>
                  <a:lnTo>
                    <a:pt x="1574" y="48"/>
                  </a:lnTo>
                  <a:lnTo>
                    <a:pt x="1579" y="50"/>
                  </a:lnTo>
                  <a:lnTo>
                    <a:pt x="1585" y="50"/>
                  </a:lnTo>
                  <a:lnTo>
                    <a:pt x="1587" y="50"/>
                  </a:lnTo>
                  <a:lnTo>
                    <a:pt x="1593" y="50"/>
                  </a:lnTo>
                  <a:lnTo>
                    <a:pt x="1598" y="50"/>
                  </a:lnTo>
                  <a:lnTo>
                    <a:pt x="1603" y="53"/>
                  </a:lnTo>
                  <a:lnTo>
                    <a:pt x="1609" y="56"/>
                  </a:lnTo>
                  <a:lnTo>
                    <a:pt x="1611" y="58"/>
                  </a:lnTo>
                  <a:lnTo>
                    <a:pt x="1617" y="58"/>
                  </a:lnTo>
                  <a:lnTo>
                    <a:pt x="1622" y="58"/>
                  </a:lnTo>
                  <a:lnTo>
                    <a:pt x="1627" y="61"/>
                  </a:lnTo>
                  <a:lnTo>
                    <a:pt x="1633" y="61"/>
                  </a:lnTo>
                  <a:lnTo>
                    <a:pt x="1638" y="64"/>
                  </a:lnTo>
                  <a:lnTo>
                    <a:pt x="1643" y="64"/>
                  </a:lnTo>
                  <a:lnTo>
                    <a:pt x="1649" y="66"/>
                  </a:lnTo>
                  <a:lnTo>
                    <a:pt x="1651" y="69"/>
                  </a:lnTo>
                  <a:lnTo>
                    <a:pt x="1657" y="69"/>
                  </a:lnTo>
                  <a:lnTo>
                    <a:pt x="1662" y="72"/>
                  </a:lnTo>
                  <a:lnTo>
                    <a:pt x="1667" y="72"/>
                  </a:lnTo>
                  <a:lnTo>
                    <a:pt x="1673" y="74"/>
                  </a:lnTo>
                  <a:lnTo>
                    <a:pt x="1678" y="74"/>
                  </a:lnTo>
                  <a:lnTo>
                    <a:pt x="1683" y="77"/>
                  </a:lnTo>
                  <a:lnTo>
                    <a:pt x="1689" y="80"/>
                  </a:lnTo>
                  <a:lnTo>
                    <a:pt x="1694" y="80"/>
                  </a:lnTo>
                  <a:lnTo>
                    <a:pt x="1699" y="82"/>
                  </a:lnTo>
                  <a:lnTo>
                    <a:pt x="1705" y="85"/>
                  </a:lnTo>
                  <a:lnTo>
                    <a:pt x="1710" y="85"/>
                  </a:lnTo>
                  <a:lnTo>
                    <a:pt x="1713" y="88"/>
                  </a:lnTo>
                  <a:lnTo>
                    <a:pt x="1718" y="90"/>
                  </a:lnTo>
                  <a:lnTo>
                    <a:pt x="1723" y="93"/>
                  </a:lnTo>
                  <a:lnTo>
                    <a:pt x="1729" y="93"/>
                  </a:lnTo>
                  <a:lnTo>
                    <a:pt x="1734" y="96"/>
                  </a:lnTo>
                  <a:lnTo>
                    <a:pt x="1753" y="104"/>
                  </a:lnTo>
                  <a:lnTo>
                    <a:pt x="1769" y="109"/>
                  </a:lnTo>
                  <a:lnTo>
                    <a:pt x="1785" y="117"/>
                  </a:lnTo>
                  <a:lnTo>
                    <a:pt x="1801" y="128"/>
                  </a:lnTo>
                  <a:lnTo>
                    <a:pt x="1819" y="133"/>
                  </a:lnTo>
                  <a:lnTo>
                    <a:pt x="1835" y="144"/>
                  </a:lnTo>
                  <a:lnTo>
                    <a:pt x="1851" y="152"/>
                  </a:lnTo>
                  <a:lnTo>
                    <a:pt x="1868" y="160"/>
                  </a:lnTo>
                  <a:lnTo>
                    <a:pt x="1884" y="168"/>
                  </a:lnTo>
                  <a:lnTo>
                    <a:pt x="1900" y="176"/>
                  </a:lnTo>
                  <a:lnTo>
                    <a:pt x="1916" y="186"/>
                  </a:lnTo>
                  <a:lnTo>
                    <a:pt x="1932" y="194"/>
                  </a:lnTo>
                  <a:lnTo>
                    <a:pt x="1948" y="202"/>
                  </a:lnTo>
                  <a:lnTo>
                    <a:pt x="1964" y="210"/>
                  </a:lnTo>
                  <a:lnTo>
                    <a:pt x="1980" y="218"/>
                  </a:lnTo>
                  <a:lnTo>
                    <a:pt x="1996" y="226"/>
                  </a:lnTo>
                  <a:lnTo>
                    <a:pt x="2004" y="234"/>
                  </a:lnTo>
                  <a:lnTo>
                    <a:pt x="2012" y="237"/>
                  </a:lnTo>
                  <a:lnTo>
                    <a:pt x="2020" y="240"/>
                  </a:lnTo>
                  <a:lnTo>
                    <a:pt x="2030" y="242"/>
                  </a:lnTo>
                  <a:lnTo>
                    <a:pt x="2038" y="245"/>
                  </a:lnTo>
                  <a:lnTo>
                    <a:pt x="2046" y="248"/>
                  </a:lnTo>
                  <a:lnTo>
                    <a:pt x="2054" y="253"/>
                  </a:lnTo>
                  <a:lnTo>
                    <a:pt x="2062" y="258"/>
                  </a:lnTo>
                  <a:lnTo>
                    <a:pt x="2070" y="264"/>
                  </a:lnTo>
                  <a:lnTo>
                    <a:pt x="2078" y="269"/>
                  </a:lnTo>
                  <a:lnTo>
                    <a:pt x="2084" y="274"/>
                  </a:lnTo>
                  <a:lnTo>
                    <a:pt x="2089" y="280"/>
                  </a:lnTo>
                  <a:lnTo>
                    <a:pt x="2097" y="285"/>
                  </a:lnTo>
                  <a:lnTo>
                    <a:pt x="2102" y="290"/>
                  </a:lnTo>
                  <a:lnTo>
                    <a:pt x="2110" y="293"/>
                  </a:lnTo>
                  <a:lnTo>
                    <a:pt x="2118" y="298"/>
                  </a:lnTo>
                  <a:lnTo>
                    <a:pt x="2121" y="301"/>
                  </a:lnTo>
                  <a:lnTo>
                    <a:pt x="2124" y="304"/>
                  </a:lnTo>
                  <a:lnTo>
                    <a:pt x="2126" y="306"/>
                  </a:lnTo>
                  <a:lnTo>
                    <a:pt x="2129" y="312"/>
                  </a:lnTo>
                  <a:lnTo>
                    <a:pt x="2132" y="312"/>
                  </a:lnTo>
                  <a:lnTo>
                    <a:pt x="2129" y="312"/>
                  </a:lnTo>
                  <a:lnTo>
                    <a:pt x="2129" y="309"/>
                  </a:lnTo>
                  <a:lnTo>
                    <a:pt x="2126" y="309"/>
                  </a:lnTo>
                  <a:lnTo>
                    <a:pt x="2121" y="306"/>
                  </a:lnTo>
                  <a:lnTo>
                    <a:pt x="2116" y="304"/>
                  </a:lnTo>
                  <a:lnTo>
                    <a:pt x="2113" y="304"/>
                  </a:lnTo>
                  <a:lnTo>
                    <a:pt x="2108" y="301"/>
                  </a:lnTo>
                  <a:lnTo>
                    <a:pt x="2102" y="301"/>
                  </a:lnTo>
                  <a:lnTo>
                    <a:pt x="2097" y="298"/>
                  </a:lnTo>
                  <a:lnTo>
                    <a:pt x="2094" y="298"/>
                  </a:lnTo>
                  <a:lnTo>
                    <a:pt x="2089" y="296"/>
                  </a:lnTo>
                  <a:lnTo>
                    <a:pt x="2081" y="293"/>
                  </a:lnTo>
                  <a:lnTo>
                    <a:pt x="2073" y="288"/>
                  </a:lnTo>
                  <a:lnTo>
                    <a:pt x="2062" y="285"/>
                  </a:lnTo>
                  <a:lnTo>
                    <a:pt x="2054" y="280"/>
                  </a:lnTo>
                  <a:lnTo>
                    <a:pt x="2046" y="277"/>
                  </a:lnTo>
                  <a:lnTo>
                    <a:pt x="2038" y="272"/>
                  </a:lnTo>
                  <a:lnTo>
                    <a:pt x="2028" y="269"/>
                  </a:lnTo>
                  <a:lnTo>
                    <a:pt x="2020" y="266"/>
                  </a:lnTo>
                  <a:lnTo>
                    <a:pt x="2009" y="261"/>
                  </a:lnTo>
                  <a:lnTo>
                    <a:pt x="2001" y="258"/>
                  </a:lnTo>
                  <a:lnTo>
                    <a:pt x="1993" y="256"/>
                  </a:lnTo>
                  <a:lnTo>
                    <a:pt x="1985" y="250"/>
                  </a:lnTo>
                  <a:lnTo>
                    <a:pt x="1974" y="248"/>
                  </a:lnTo>
                  <a:lnTo>
                    <a:pt x="1966" y="242"/>
                  </a:lnTo>
                  <a:lnTo>
                    <a:pt x="1958" y="240"/>
                  </a:lnTo>
                  <a:lnTo>
                    <a:pt x="1950" y="234"/>
                  </a:lnTo>
                  <a:lnTo>
                    <a:pt x="1945" y="232"/>
                  </a:lnTo>
                  <a:lnTo>
                    <a:pt x="1940" y="229"/>
                  </a:lnTo>
                  <a:lnTo>
                    <a:pt x="1934" y="226"/>
                  </a:lnTo>
                  <a:lnTo>
                    <a:pt x="1926" y="224"/>
                  </a:lnTo>
                  <a:lnTo>
                    <a:pt x="1921" y="221"/>
                  </a:lnTo>
                  <a:lnTo>
                    <a:pt x="1916" y="216"/>
                  </a:lnTo>
                  <a:lnTo>
                    <a:pt x="1910" y="213"/>
                  </a:lnTo>
                  <a:lnTo>
                    <a:pt x="1905" y="210"/>
                  </a:lnTo>
                  <a:lnTo>
                    <a:pt x="1900" y="208"/>
                  </a:lnTo>
                  <a:lnTo>
                    <a:pt x="1894" y="205"/>
                  </a:lnTo>
                  <a:lnTo>
                    <a:pt x="1886" y="202"/>
                  </a:lnTo>
                  <a:lnTo>
                    <a:pt x="1881" y="200"/>
                  </a:lnTo>
                  <a:lnTo>
                    <a:pt x="1876" y="197"/>
                  </a:lnTo>
                  <a:lnTo>
                    <a:pt x="1870" y="192"/>
                  </a:lnTo>
                  <a:lnTo>
                    <a:pt x="1865" y="189"/>
                  </a:lnTo>
                  <a:lnTo>
                    <a:pt x="1860" y="186"/>
                  </a:lnTo>
                  <a:lnTo>
                    <a:pt x="1854" y="184"/>
                  </a:lnTo>
                  <a:lnTo>
                    <a:pt x="1846" y="178"/>
                  </a:lnTo>
                  <a:lnTo>
                    <a:pt x="1841" y="176"/>
                  </a:lnTo>
                  <a:lnTo>
                    <a:pt x="1835" y="173"/>
                  </a:lnTo>
                  <a:lnTo>
                    <a:pt x="1827" y="173"/>
                  </a:lnTo>
                  <a:lnTo>
                    <a:pt x="1822" y="170"/>
                  </a:lnTo>
                  <a:lnTo>
                    <a:pt x="1817" y="168"/>
                  </a:lnTo>
                  <a:lnTo>
                    <a:pt x="1809" y="165"/>
                  </a:lnTo>
                  <a:lnTo>
                    <a:pt x="1806" y="165"/>
                  </a:lnTo>
                  <a:lnTo>
                    <a:pt x="1801" y="162"/>
                  </a:lnTo>
                  <a:lnTo>
                    <a:pt x="1798" y="160"/>
                  </a:lnTo>
                  <a:lnTo>
                    <a:pt x="1795" y="157"/>
                  </a:lnTo>
                  <a:lnTo>
                    <a:pt x="1793" y="154"/>
                  </a:lnTo>
                  <a:lnTo>
                    <a:pt x="1790" y="154"/>
                  </a:lnTo>
                  <a:lnTo>
                    <a:pt x="1785" y="152"/>
                  </a:lnTo>
                  <a:lnTo>
                    <a:pt x="1782" y="152"/>
                  </a:lnTo>
                  <a:lnTo>
                    <a:pt x="1777" y="146"/>
                  </a:lnTo>
                  <a:lnTo>
                    <a:pt x="1774" y="144"/>
                  </a:lnTo>
                  <a:lnTo>
                    <a:pt x="1769" y="144"/>
                  </a:lnTo>
                  <a:lnTo>
                    <a:pt x="1763" y="144"/>
                  </a:lnTo>
                  <a:lnTo>
                    <a:pt x="1758" y="144"/>
                  </a:lnTo>
                  <a:lnTo>
                    <a:pt x="1755" y="144"/>
                  </a:lnTo>
                  <a:lnTo>
                    <a:pt x="1750" y="144"/>
                  </a:lnTo>
                  <a:lnTo>
                    <a:pt x="1745" y="141"/>
                  </a:lnTo>
                  <a:lnTo>
                    <a:pt x="1739" y="141"/>
                  </a:lnTo>
                  <a:lnTo>
                    <a:pt x="1734" y="138"/>
                  </a:lnTo>
                  <a:lnTo>
                    <a:pt x="1729" y="136"/>
                  </a:lnTo>
                  <a:lnTo>
                    <a:pt x="1723" y="133"/>
                  </a:lnTo>
                  <a:lnTo>
                    <a:pt x="1718" y="130"/>
                  </a:lnTo>
                  <a:lnTo>
                    <a:pt x="1715" y="128"/>
                  </a:lnTo>
                  <a:lnTo>
                    <a:pt x="1710" y="125"/>
                  </a:lnTo>
                  <a:lnTo>
                    <a:pt x="1705" y="125"/>
                  </a:lnTo>
                  <a:lnTo>
                    <a:pt x="1702" y="122"/>
                  </a:lnTo>
                  <a:lnTo>
                    <a:pt x="1699" y="122"/>
                  </a:lnTo>
                  <a:lnTo>
                    <a:pt x="1697" y="120"/>
                  </a:lnTo>
                  <a:lnTo>
                    <a:pt x="1694" y="122"/>
                  </a:lnTo>
                  <a:lnTo>
                    <a:pt x="1691" y="122"/>
                  </a:lnTo>
                  <a:lnTo>
                    <a:pt x="1689" y="122"/>
                  </a:lnTo>
                  <a:lnTo>
                    <a:pt x="1686" y="120"/>
                  </a:lnTo>
                  <a:lnTo>
                    <a:pt x="1683" y="120"/>
                  </a:lnTo>
                  <a:lnTo>
                    <a:pt x="1681" y="120"/>
                  </a:lnTo>
                  <a:lnTo>
                    <a:pt x="1678" y="117"/>
                  </a:lnTo>
                  <a:lnTo>
                    <a:pt x="1675" y="114"/>
                  </a:lnTo>
                  <a:lnTo>
                    <a:pt x="1673" y="112"/>
                  </a:lnTo>
                  <a:lnTo>
                    <a:pt x="1670" y="109"/>
                  </a:lnTo>
                  <a:lnTo>
                    <a:pt x="1667" y="109"/>
                  </a:lnTo>
                  <a:lnTo>
                    <a:pt x="1665" y="109"/>
                  </a:lnTo>
                  <a:lnTo>
                    <a:pt x="1659" y="106"/>
                  </a:lnTo>
                  <a:lnTo>
                    <a:pt x="1657" y="104"/>
                  </a:lnTo>
                  <a:lnTo>
                    <a:pt x="1651" y="104"/>
                  </a:lnTo>
                  <a:lnTo>
                    <a:pt x="1646" y="101"/>
                  </a:lnTo>
                  <a:lnTo>
                    <a:pt x="1641" y="101"/>
                  </a:lnTo>
                  <a:lnTo>
                    <a:pt x="1635" y="101"/>
                  </a:lnTo>
                  <a:lnTo>
                    <a:pt x="1630" y="101"/>
                  </a:lnTo>
                  <a:lnTo>
                    <a:pt x="1625" y="98"/>
                  </a:lnTo>
                  <a:lnTo>
                    <a:pt x="1611" y="96"/>
                  </a:lnTo>
                  <a:lnTo>
                    <a:pt x="1595" y="90"/>
                  </a:lnTo>
                  <a:lnTo>
                    <a:pt x="1579" y="85"/>
                  </a:lnTo>
                  <a:lnTo>
                    <a:pt x="1563" y="82"/>
                  </a:lnTo>
                  <a:lnTo>
                    <a:pt x="1547" y="80"/>
                  </a:lnTo>
                  <a:lnTo>
                    <a:pt x="1531" y="74"/>
                  </a:lnTo>
                  <a:lnTo>
                    <a:pt x="1518" y="72"/>
                  </a:lnTo>
                  <a:lnTo>
                    <a:pt x="1502" y="69"/>
                  </a:lnTo>
                  <a:lnTo>
                    <a:pt x="1486" y="66"/>
                  </a:lnTo>
                  <a:lnTo>
                    <a:pt x="1470" y="64"/>
                  </a:lnTo>
                  <a:lnTo>
                    <a:pt x="1454" y="61"/>
                  </a:lnTo>
                  <a:lnTo>
                    <a:pt x="1438" y="58"/>
                  </a:lnTo>
                  <a:lnTo>
                    <a:pt x="1422" y="58"/>
                  </a:lnTo>
                  <a:lnTo>
                    <a:pt x="1409" y="56"/>
                  </a:lnTo>
                  <a:lnTo>
                    <a:pt x="1393" y="53"/>
                  </a:lnTo>
                  <a:lnTo>
                    <a:pt x="1377" y="50"/>
                  </a:lnTo>
                  <a:lnTo>
                    <a:pt x="1366" y="50"/>
                  </a:lnTo>
                  <a:lnTo>
                    <a:pt x="1353" y="50"/>
                  </a:lnTo>
                  <a:lnTo>
                    <a:pt x="1342" y="50"/>
                  </a:lnTo>
                  <a:lnTo>
                    <a:pt x="1334" y="50"/>
                  </a:lnTo>
                  <a:lnTo>
                    <a:pt x="1321" y="50"/>
                  </a:lnTo>
                  <a:lnTo>
                    <a:pt x="1310" y="50"/>
                  </a:lnTo>
                  <a:lnTo>
                    <a:pt x="1299" y="50"/>
                  </a:lnTo>
                  <a:lnTo>
                    <a:pt x="1289" y="50"/>
                  </a:lnTo>
                  <a:lnTo>
                    <a:pt x="1278" y="53"/>
                  </a:lnTo>
                  <a:lnTo>
                    <a:pt x="1267" y="53"/>
                  </a:lnTo>
                  <a:lnTo>
                    <a:pt x="1257" y="56"/>
                  </a:lnTo>
                  <a:lnTo>
                    <a:pt x="1246" y="56"/>
                  </a:lnTo>
                  <a:lnTo>
                    <a:pt x="1235" y="56"/>
                  </a:lnTo>
                  <a:lnTo>
                    <a:pt x="1224" y="58"/>
                  </a:lnTo>
                  <a:lnTo>
                    <a:pt x="1214" y="58"/>
                  </a:lnTo>
                  <a:lnTo>
                    <a:pt x="1203" y="58"/>
                  </a:lnTo>
                  <a:lnTo>
                    <a:pt x="1192" y="61"/>
                  </a:lnTo>
                  <a:lnTo>
                    <a:pt x="1182" y="64"/>
                  </a:lnTo>
                  <a:lnTo>
                    <a:pt x="1171" y="66"/>
                  </a:lnTo>
                  <a:lnTo>
                    <a:pt x="1160" y="69"/>
                  </a:lnTo>
                  <a:lnTo>
                    <a:pt x="1150" y="69"/>
                  </a:lnTo>
                  <a:lnTo>
                    <a:pt x="1139" y="72"/>
                  </a:lnTo>
                  <a:lnTo>
                    <a:pt x="1128" y="74"/>
                  </a:lnTo>
                  <a:lnTo>
                    <a:pt x="1118" y="77"/>
                  </a:lnTo>
                  <a:lnTo>
                    <a:pt x="1107" y="80"/>
                  </a:lnTo>
                  <a:lnTo>
                    <a:pt x="1096" y="85"/>
                  </a:lnTo>
                  <a:lnTo>
                    <a:pt x="1086" y="88"/>
                  </a:lnTo>
                  <a:lnTo>
                    <a:pt x="1075" y="90"/>
                  </a:lnTo>
                  <a:lnTo>
                    <a:pt x="1064" y="96"/>
                  </a:lnTo>
                  <a:lnTo>
                    <a:pt x="1054" y="98"/>
                  </a:lnTo>
                  <a:lnTo>
                    <a:pt x="1043" y="104"/>
                  </a:lnTo>
                  <a:lnTo>
                    <a:pt x="1032" y="109"/>
                  </a:lnTo>
                  <a:lnTo>
                    <a:pt x="1030" y="109"/>
                  </a:lnTo>
                  <a:lnTo>
                    <a:pt x="1024" y="112"/>
                  </a:lnTo>
                  <a:lnTo>
                    <a:pt x="1022" y="114"/>
                  </a:lnTo>
                  <a:lnTo>
                    <a:pt x="1019" y="117"/>
                  </a:lnTo>
                  <a:lnTo>
                    <a:pt x="1014" y="120"/>
                  </a:lnTo>
                  <a:lnTo>
                    <a:pt x="1011" y="122"/>
                  </a:lnTo>
                  <a:lnTo>
                    <a:pt x="1008" y="125"/>
                  </a:lnTo>
                  <a:lnTo>
                    <a:pt x="1003" y="125"/>
                  </a:lnTo>
                  <a:lnTo>
                    <a:pt x="998" y="128"/>
                  </a:lnTo>
                  <a:lnTo>
                    <a:pt x="995" y="130"/>
                  </a:lnTo>
                  <a:lnTo>
                    <a:pt x="990" y="130"/>
                  </a:lnTo>
                  <a:lnTo>
                    <a:pt x="987" y="133"/>
                  </a:lnTo>
                  <a:lnTo>
                    <a:pt x="982" y="136"/>
                  </a:lnTo>
                  <a:lnTo>
                    <a:pt x="976" y="138"/>
                  </a:lnTo>
                  <a:lnTo>
                    <a:pt x="974" y="138"/>
                  </a:lnTo>
                  <a:lnTo>
                    <a:pt x="968" y="141"/>
                  </a:lnTo>
                  <a:lnTo>
                    <a:pt x="963" y="141"/>
                  </a:lnTo>
                  <a:lnTo>
                    <a:pt x="958" y="144"/>
                  </a:lnTo>
                  <a:lnTo>
                    <a:pt x="952" y="144"/>
                  </a:lnTo>
                  <a:lnTo>
                    <a:pt x="947" y="146"/>
                  </a:lnTo>
                  <a:lnTo>
                    <a:pt x="942" y="149"/>
                  </a:lnTo>
                  <a:lnTo>
                    <a:pt x="936" y="152"/>
                  </a:lnTo>
                  <a:lnTo>
                    <a:pt x="931" y="152"/>
                  </a:lnTo>
                  <a:lnTo>
                    <a:pt x="926" y="154"/>
                  </a:lnTo>
                  <a:lnTo>
                    <a:pt x="920" y="154"/>
                  </a:lnTo>
                  <a:lnTo>
                    <a:pt x="915" y="157"/>
                  </a:lnTo>
                  <a:lnTo>
                    <a:pt x="910" y="160"/>
                  </a:lnTo>
                  <a:lnTo>
                    <a:pt x="904" y="162"/>
                  </a:lnTo>
                  <a:lnTo>
                    <a:pt x="899" y="162"/>
                  </a:lnTo>
                  <a:lnTo>
                    <a:pt x="894" y="165"/>
                  </a:lnTo>
                  <a:lnTo>
                    <a:pt x="888" y="165"/>
                  </a:lnTo>
                  <a:lnTo>
                    <a:pt x="883" y="168"/>
                  </a:lnTo>
                  <a:lnTo>
                    <a:pt x="838" y="205"/>
                  </a:lnTo>
                  <a:lnTo>
                    <a:pt x="696" y="325"/>
                  </a:lnTo>
                  <a:lnTo>
                    <a:pt x="686" y="333"/>
                  </a:lnTo>
                  <a:lnTo>
                    <a:pt x="675" y="344"/>
                  </a:lnTo>
                  <a:lnTo>
                    <a:pt x="664" y="352"/>
                  </a:lnTo>
                  <a:lnTo>
                    <a:pt x="654" y="362"/>
                  </a:lnTo>
                  <a:lnTo>
                    <a:pt x="643" y="370"/>
                  </a:lnTo>
                  <a:lnTo>
                    <a:pt x="632" y="381"/>
                  </a:lnTo>
                  <a:lnTo>
                    <a:pt x="621" y="389"/>
                  </a:lnTo>
                  <a:lnTo>
                    <a:pt x="611" y="400"/>
                  </a:lnTo>
                  <a:lnTo>
                    <a:pt x="600" y="408"/>
                  </a:lnTo>
                  <a:lnTo>
                    <a:pt x="589" y="418"/>
                  </a:lnTo>
                  <a:lnTo>
                    <a:pt x="579" y="429"/>
                  </a:lnTo>
                  <a:lnTo>
                    <a:pt x="568" y="440"/>
                  </a:lnTo>
                  <a:lnTo>
                    <a:pt x="560" y="450"/>
                  </a:lnTo>
                  <a:lnTo>
                    <a:pt x="549" y="464"/>
                  </a:lnTo>
                  <a:lnTo>
                    <a:pt x="539" y="474"/>
                  </a:lnTo>
                  <a:lnTo>
                    <a:pt x="531" y="488"/>
                  </a:lnTo>
                  <a:lnTo>
                    <a:pt x="520" y="496"/>
                  </a:lnTo>
                  <a:lnTo>
                    <a:pt x="509" y="506"/>
                  </a:lnTo>
                  <a:lnTo>
                    <a:pt x="501" y="517"/>
                  </a:lnTo>
                  <a:lnTo>
                    <a:pt x="493" y="528"/>
                  </a:lnTo>
                  <a:lnTo>
                    <a:pt x="483" y="538"/>
                  </a:lnTo>
                  <a:lnTo>
                    <a:pt x="475" y="552"/>
                  </a:lnTo>
                  <a:lnTo>
                    <a:pt x="464" y="562"/>
                  </a:lnTo>
                  <a:lnTo>
                    <a:pt x="456" y="573"/>
                  </a:lnTo>
                  <a:lnTo>
                    <a:pt x="448" y="586"/>
                  </a:lnTo>
                  <a:lnTo>
                    <a:pt x="437" y="600"/>
                  </a:lnTo>
                  <a:lnTo>
                    <a:pt x="429" y="610"/>
                  </a:lnTo>
                  <a:lnTo>
                    <a:pt x="421" y="624"/>
                  </a:lnTo>
                  <a:lnTo>
                    <a:pt x="413" y="637"/>
                  </a:lnTo>
                  <a:lnTo>
                    <a:pt x="405" y="650"/>
                  </a:lnTo>
                  <a:lnTo>
                    <a:pt x="400" y="664"/>
                  </a:lnTo>
                  <a:lnTo>
                    <a:pt x="392" y="677"/>
                  </a:lnTo>
                  <a:lnTo>
                    <a:pt x="384" y="693"/>
                  </a:lnTo>
                  <a:lnTo>
                    <a:pt x="373" y="709"/>
                  </a:lnTo>
                  <a:lnTo>
                    <a:pt x="365" y="725"/>
                  </a:lnTo>
                  <a:lnTo>
                    <a:pt x="357" y="741"/>
                  </a:lnTo>
                  <a:lnTo>
                    <a:pt x="349" y="757"/>
                  </a:lnTo>
                  <a:lnTo>
                    <a:pt x="339" y="773"/>
                  </a:lnTo>
                  <a:lnTo>
                    <a:pt x="331" y="789"/>
                  </a:lnTo>
                  <a:lnTo>
                    <a:pt x="320" y="805"/>
                  </a:lnTo>
                  <a:lnTo>
                    <a:pt x="312" y="821"/>
                  </a:lnTo>
                  <a:lnTo>
                    <a:pt x="304" y="837"/>
                  </a:lnTo>
                  <a:lnTo>
                    <a:pt x="296" y="856"/>
                  </a:lnTo>
                  <a:lnTo>
                    <a:pt x="285" y="872"/>
                  </a:lnTo>
                  <a:lnTo>
                    <a:pt x="277" y="888"/>
                  </a:lnTo>
                  <a:lnTo>
                    <a:pt x="269" y="904"/>
                  </a:lnTo>
                  <a:lnTo>
                    <a:pt x="261" y="920"/>
                  </a:lnTo>
                  <a:lnTo>
                    <a:pt x="251" y="938"/>
                  </a:lnTo>
                  <a:lnTo>
                    <a:pt x="243" y="957"/>
                  </a:lnTo>
                  <a:lnTo>
                    <a:pt x="235" y="976"/>
                  </a:lnTo>
                  <a:lnTo>
                    <a:pt x="229" y="997"/>
                  </a:lnTo>
                  <a:lnTo>
                    <a:pt x="221" y="1016"/>
                  </a:lnTo>
                  <a:lnTo>
                    <a:pt x="216" y="1034"/>
                  </a:lnTo>
                  <a:lnTo>
                    <a:pt x="208" y="1056"/>
                  </a:lnTo>
                  <a:lnTo>
                    <a:pt x="203" y="1074"/>
                  </a:lnTo>
                  <a:lnTo>
                    <a:pt x="195" y="1093"/>
                  </a:lnTo>
                  <a:lnTo>
                    <a:pt x="192" y="1104"/>
                  </a:lnTo>
                  <a:lnTo>
                    <a:pt x="189" y="1112"/>
                  </a:lnTo>
                  <a:lnTo>
                    <a:pt x="184" y="1120"/>
                  </a:lnTo>
                  <a:lnTo>
                    <a:pt x="181" y="1128"/>
                  </a:lnTo>
                  <a:lnTo>
                    <a:pt x="179" y="1138"/>
                  </a:lnTo>
                  <a:lnTo>
                    <a:pt x="176" y="1146"/>
                  </a:lnTo>
                  <a:lnTo>
                    <a:pt x="171" y="1157"/>
                  </a:lnTo>
                  <a:lnTo>
                    <a:pt x="168" y="1165"/>
                  </a:lnTo>
                  <a:lnTo>
                    <a:pt x="163" y="1189"/>
                  </a:lnTo>
                  <a:lnTo>
                    <a:pt x="157" y="1213"/>
                  </a:lnTo>
                  <a:lnTo>
                    <a:pt x="149" y="1237"/>
                  </a:lnTo>
                  <a:lnTo>
                    <a:pt x="144" y="1261"/>
                  </a:lnTo>
                  <a:lnTo>
                    <a:pt x="136" y="1285"/>
                  </a:lnTo>
                  <a:lnTo>
                    <a:pt x="131" y="1309"/>
                  </a:lnTo>
                  <a:lnTo>
                    <a:pt x="125" y="1333"/>
                  </a:lnTo>
                  <a:lnTo>
                    <a:pt x="117" y="1357"/>
                  </a:lnTo>
                  <a:lnTo>
                    <a:pt x="112" y="1381"/>
                  </a:lnTo>
                  <a:lnTo>
                    <a:pt x="107" y="1405"/>
                  </a:lnTo>
                  <a:lnTo>
                    <a:pt x="101" y="1429"/>
                  </a:lnTo>
                  <a:lnTo>
                    <a:pt x="96" y="1456"/>
                  </a:lnTo>
                  <a:lnTo>
                    <a:pt x="91" y="1480"/>
                  </a:lnTo>
                  <a:lnTo>
                    <a:pt x="85" y="1504"/>
                  </a:lnTo>
                  <a:lnTo>
                    <a:pt x="80" y="1531"/>
                  </a:lnTo>
                  <a:lnTo>
                    <a:pt x="75" y="1557"/>
                  </a:lnTo>
                  <a:lnTo>
                    <a:pt x="75" y="1560"/>
                  </a:lnTo>
                  <a:lnTo>
                    <a:pt x="75" y="1563"/>
                  </a:lnTo>
                  <a:lnTo>
                    <a:pt x="69" y="1635"/>
                  </a:lnTo>
                  <a:lnTo>
                    <a:pt x="69" y="1629"/>
                  </a:lnTo>
                  <a:lnTo>
                    <a:pt x="72" y="1619"/>
                  </a:lnTo>
                  <a:lnTo>
                    <a:pt x="75" y="1600"/>
                  </a:lnTo>
                  <a:lnTo>
                    <a:pt x="77" y="1584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4" name="Freeform 31"/>
            <p:cNvSpPr>
              <a:spLocks/>
            </p:cNvSpPr>
            <p:nvPr/>
          </p:nvSpPr>
          <p:spPr bwMode="auto">
            <a:xfrm>
              <a:off x="1662" y="507"/>
              <a:ext cx="1697" cy="1262"/>
            </a:xfrm>
            <a:custGeom>
              <a:avLst/>
              <a:gdLst>
                <a:gd name="T0" fmla="*/ 16 w 1697"/>
                <a:gd name="T1" fmla="*/ 1241 h 1262"/>
                <a:gd name="T2" fmla="*/ 53 w 1697"/>
                <a:gd name="T3" fmla="*/ 1171 h 1262"/>
                <a:gd name="T4" fmla="*/ 93 w 1697"/>
                <a:gd name="T5" fmla="*/ 1099 h 1262"/>
                <a:gd name="T6" fmla="*/ 136 w 1697"/>
                <a:gd name="T7" fmla="*/ 1024 h 1262"/>
                <a:gd name="T8" fmla="*/ 195 w 1697"/>
                <a:gd name="T9" fmla="*/ 920 h 1262"/>
                <a:gd name="T10" fmla="*/ 277 w 1697"/>
                <a:gd name="T11" fmla="*/ 792 h 1262"/>
                <a:gd name="T12" fmla="*/ 333 w 1697"/>
                <a:gd name="T13" fmla="*/ 720 h 1262"/>
                <a:gd name="T14" fmla="*/ 379 w 1697"/>
                <a:gd name="T15" fmla="*/ 670 h 1262"/>
                <a:gd name="T16" fmla="*/ 445 w 1697"/>
                <a:gd name="T17" fmla="*/ 600 h 1262"/>
                <a:gd name="T18" fmla="*/ 485 w 1697"/>
                <a:gd name="T19" fmla="*/ 568 h 1262"/>
                <a:gd name="T20" fmla="*/ 544 w 1697"/>
                <a:gd name="T21" fmla="*/ 518 h 1262"/>
                <a:gd name="T22" fmla="*/ 622 w 1697"/>
                <a:gd name="T23" fmla="*/ 454 h 1262"/>
                <a:gd name="T24" fmla="*/ 760 w 1697"/>
                <a:gd name="T25" fmla="*/ 366 h 1262"/>
                <a:gd name="T26" fmla="*/ 864 w 1697"/>
                <a:gd name="T27" fmla="*/ 304 h 1262"/>
                <a:gd name="T28" fmla="*/ 902 w 1697"/>
                <a:gd name="T29" fmla="*/ 286 h 1262"/>
                <a:gd name="T30" fmla="*/ 944 w 1697"/>
                <a:gd name="T31" fmla="*/ 259 h 1262"/>
                <a:gd name="T32" fmla="*/ 971 w 1697"/>
                <a:gd name="T33" fmla="*/ 243 h 1262"/>
                <a:gd name="T34" fmla="*/ 998 w 1697"/>
                <a:gd name="T35" fmla="*/ 227 h 1262"/>
                <a:gd name="T36" fmla="*/ 1043 w 1697"/>
                <a:gd name="T37" fmla="*/ 208 h 1262"/>
                <a:gd name="T38" fmla="*/ 1070 w 1697"/>
                <a:gd name="T39" fmla="*/ 198 h 1262"/>
                <a:gd name="T40" fmla="*/ 1115 w 1697"/>
                <a:gd name="T41" fmla="*/ 179 h 1262"/>
                <a:gd name="T42" fmla="*/ 1185 w 1697"/>
                <a:gd name="T43" fmla="*/ 155 h 1262"/>
                <a:gd name="T44" fmla="*/ 1217 w 1697"/>
                <a:gd name="T45" fmla="*/ 136 h 1262"/>
                <a:gd name="T46" fmla="*/ 1246 w 1697"/>
                <a:gd name="T47" fmla="*/ 128 h 1262"/>
                <a:gd name="T48" fmla="*/ 1302 w 1697"/>
                <a:gd name="T49" fmla="*/ 110 h 1262"/>
                <a:gd name="T50" fmla="*/ 1337 w 1697"/>
                <a:gd name="T51" fmla="*/ 94 h 1262"/>
                <a:gd name="T52" fmla="*/ 1406 w 1697"/>
                <a:gd name="T53" fmla="*/ 72 h 1262"/>
                <a:gd name="T54" fmla="*/ 1459 w 1697"/>
                <a:gd name="T55" fmla="*/ 59 h 1262"/>
                <a:gd name="T56" fmla="*/ 1515 w 1697"/>
                <a:gd name="T57" fmla="*/ 46 h 1262"/>
                <a:gd name="T58" fmla="*/ 1555 w 1697"/>
                <a:gd name="T59" fmla="*/ 30 h 1262"/>
                <a:gd name="T60" fmla="*/ 1598 w 1697"/>
                <a:gd name="T61" fmla="*/ 16 h 1262"/>
                <a:gd name="T62" fmla="*/ 1681 w 1697"/>
                <a:gd name="T63" fmla="*/ 0 h 1262"/>
                <a:gd name="T64" fmla="*/ 1606 w 1697"/>
                <a:gd name="T65" fmla="*/ 8 h 1262"/>
                <a:gd name="T66" fmla="*/ 1550 w 1697"/>
                <a:gd name="T67" fmla="*/ 22 h 1262"/>
                <a:gd name="T68" fmla="*/ 1486 w 1697"/>
                <a:gd name="T69" fmla="*/ 40 h 1262"/>
                <a:gd name="T70" fmla="*/ 1403 w 1697"/>
                <a:gd name="T71" fmla="*/ 64 h 1262"/>
                <a:gd name="T72" fmla="*/ 1345 w 1697"/>
                <a:gd name="T73" fmla="*/ 80 h 1262"/>
                <a:gd name="T74" fmla="*/ 1294 w 1697"/>
                <a:gd name="T75" fmla="*/ 107 h 1262"/>
                <a:gd name="T76" fmla="*/ 1259 w 1697"/>
                <a:gd name="T77" fmla="*/ 115 h 1262"/>
                <a:gd name="T78" fmla="*/ 1152 w 1697"/>
                <a:gd name="T79" fmla="*/ 158 h 1262"/>
                <a:gd name="T80" fmla="*/ 1070 w 1697"/>
                <a:gd name="T81" fmla="*/ 192 h 1262"/>
                <a:gd name="T82" fmla="*/ 1030 w 1697"/>
                <a:gd name="T83" fmla="*/ 203 h 1262"/>
                <a:gd name="T84" fmla="*/ 979 w 1697"/>
                <a:gd name="T85" fmla="*/ 227 h 1262"/>
                <a:gd name="T86" fmla="*/ 918 w 1697"/>
                <a:gd name="T87" fmla="*/ 267 h 1262"/>
                <a:gd name="T88" fmla="*/ 870 w 1697"/>
                <a:gd name="T89" fmla="*/ 296 h 1262"/>
                <a:gd name="T90" fmla="*/ 806 w 1697"/>
                <a:gd name="T91" fmla="*/ 331 h 1262"/>
                <a:gd name="T92" fmla="*/ 744 w 1697"/>
                <a:gd name="T93" fmla="*/ 366 h 1262"/>
                <a:gd name="T94" fmla="*/ 704 w 1697"/>
                <a:gd name="T95" fmla="*/ 398 h 1262"/>
                <a:gd name="T96" fmla="*/ 662 w 1697"/>
                <a:gd name="T97" fmla="*/ 424 h 1262"/>
                <a:gd name="T98" fmla="*/ 595 w 1697"/>
                <a:gd name="T99" fmla="*/ 467 h 1262"/>
                <a:gd name="T100" fmla="*/ 539 w 1697"/>
                <a:gd name="T101" fmla="*/ 512 h 1262"/>
                <a:gd name="T102" fmla="*/ 485 w 1697"/>
                <a:gd name="T103" fmla="*/ 563 h 1262"/>
                <a:gd name="T104" fmla="*/ 379 w 1697"/>
                <a:gd name="T105" fmla="*/ 656 h 1262"/>
                <a:gd name="T106" fmla="*/ 269 w 1697"/>
                <a:gd name="T107" fmla="*/ 790 h 1262"/>
                <a:gd name="T108" fmla="*/ 216 w 1697"/>
                <a:gd name="T109" fmla="*/ 872 h 1262"/>
                <a:gd name="T110" fmla="*/ 157 w 1697"/>
                <a:gd name="T111" fmla="*/ 971 h 1262"/>
                <a:gd name="T112" fmla="*/ 99 w 1697"/>
                <a:gd name="T113" fmla="*/ 1072 h 1262"/>
                <a:gd name="T114" fmla="*/ 40 w 1697"/>
                <a:gd name="T115" fmla="*/ 1187 h 1262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1697"/>
                <a:gd name="T175" fmla="*/ 0 h 1262"/>
                <a:gd name="T176" fmla="*/ 1697 w 1697"/>
                <a:gd name="T177" fmla="*/ 1262 h 1262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1697" h="1262">
                  <a:moveTo>
                    <a:pt x="8" y="1254"/>
                  </a:moveTo>
                  <a:lnTo>
                    <a:pt x="3" y="1257"/>
                  </a:lnTo>
                  <a:lnTo>
                    <a:pt x="3" y="1259"/>
                  </a:lnTo>
                  <a:lnTo>
                    <a:pt x="0" y="1262"/>
                  </a:lnTo>
                  <a:lnTo>
                    <a:pt x="3" y="1262"/>
                  </a:lnTo>
                  <a:lnTo>
                    <a:pt x="5" y="1259"/>
                  </a:lnTo>
                  <a:lnTo>
                    <a:pt x="11" y="1257"/>
                  </a:lnTo>
                  <a:lnTo>
                    <a:pt x="13" y="1251"/>
                  </a:lnTo>
                  <a:lnTo>
                    <a:pt x="16" y="1241"/>
                  </a:lnTo>
                  <a:lnTo>
                    <a:pt x="21" y="1233"/>
                  </a:lnTo>
                  <a:lnTo>
                    <a:pt x="24" y="1225"/>
                  </a:lnTo>
                  <a:lnTo>
                    <a:pt x="29" y="1217"/>
                  </a:lnTo>
                  <a:lnTo>
                    <a:pt x="35" y="1209"/>
                  </a:lnTo>
                  <a:lnTo>
                    <a:pt x="37" y="1201"/>
                  </a:lnTo>
                  <a:lnTo>
                    <a:pt x="43" y="1195"/>
                  </a:lnTo>
                  <a:lnTo>
                    <a:pt x="45" y="1187"/>
                  </a:lnTo>
                  <a:lnTo>
                    <a:pt x="51" y="1179"/>
                  </a:lnTo>
                  <a:lnTo>
                    <a:pt x="53" y="1171"/>
                  </a:lnTo>
                  <a:lnTo>
                    <a:pt x="59" y="1163"/>
                  </a:lnTo>
                  <a:lnTo>
                    <a:pt x="64" y="1155"/>
                  </a:lnTo>
                  <a:lnTo>
                    <a:pt x="67" y="1147"/>
                  </a:lnTo>
                  <a:lnTo>
                    <a:pt x="72" y="1139"/>
                  </a:lnTo>
                  <a:lnTo>
                    <a:pt x="75" y="1131"/>
                  </a:lnTo>
                  <a:lnTo>
                    <a:pt x="80" y="1123"/>
                  </a:lnTo>
                  <a:lnTo>
                    <a:pt x="85" y="1115"/>
                  </a:lnTo>
                  <a:lnTo>
                    <a:pt x="88" y="1107"/>
                  </a:lnTo>
                  <a:lnTo>
                    <a:pt x="93" y="1099"/>
                  </a:lnTo>
                  <a:lnTo>
                    <a:pt x="99" y="1091"/>
                  </a:lnTo>
                  <a:lnTo>
                    <a:pt x="104" y="1083"/>
                  </a:lnTo>
                  <a:lnTo>
                    <a:pt x="107" y="1075"/>
                  </a:lnTo>
                  <a:lnTo>
                    <a:pt x="115" y="1067"/>
                  </a:lnTo>
                  <a:lnTo>
                    <a:pt x="120" y="1059"/>
                  </a:lnTo>
                  <a:lnTo>
                    <a:pt x="123" y="1051"/>
                  </a:lnTo>
                  <a:lnTo>
                    <a:pt x="128" y="1043"/>
                  </a:lnTo>
                  <a:lnTo>
                    <a:pt x="133" y="1035"/>
                  </a:lnTo>
                  <a:lnTo>
                    <a:pt x="136" y="1024"/>
                  </a:lnTo>
                  <a:lnTo>
                    <a:pt x="141" y="1016"/>
                  </a:lnTo>
                  <a:lnTo>
                    <a:pt x="144" y="1008"/>
                  </a:lnTo>
                  <a:lnTo>
                    <a:pt x="149" y="1000"/>
                  </a:lnTo>
                  <a:lnTo>
                    <a:pt x="152" y="995"/>
                  </a:lnTo>
                  <a:lnTo>
                    <a:pt x="160" y="979"/>
                  </a:lnTo>
                  <a:lnTo>
                    <a:pt x="171" y="966"/>
                  </a:lnTo>
                  <a:lnTo>
                    <a:pt x="179" y="950"/>
                  </a:lnTo>
                  <a:lnTo>
                    <a:pt x="187" y="936"/>
                  </a:lnTo>
                  <a:lnTo>
                    <a:pt x="195" y="920"/>
                  </a:lnTo>
                  <a:lnTo>
                    <a:pt x="205" y="907"/>
                  </a:lnTo>
                  <a:lnTo>
                    <a:pt x="213" y="891"/>
                  </a:lnTo>
                  <a:lnTo>
                    <a:pt x="221" y="878"/>
                  </a:lnTo>
                  <a:lnTo>
                    <a:pt x="229" y="862"/>
                  </a:lnTo>
                  <a:lnTo>
                    <a:pt x="240" y="848"/>
                  </a:lnTo>
                  <a:lnTo>
                    <a:pt x="248" y="835"/>
                  </a:lnTo>
                  <a:lnTo>
                    <a:pt x="259" y="819"/>
                  </a:lnTo>
                  <a:lnTo>
                    <a:pt x="267" y="806"/>
                  </a:lnTo>
                  <a:lnTo>
                    <a:pt x="277" y="792"/>
                  </a:lnTo>
                  <a:lnTo>
                    <a:pt x="288" y="779"/>
                  </a:lnTo>
                  <a:lnTo>
                    <a:pt x="299" y="766"/>
                  </a:lnTo>
                  <a:lnTo>
                    <a:pt x="301" y="758"/>
                  </a:lnTo>
                  <a:lnTo>
                    <a:pt x="307" y="750"/>
                  </a:lnTo>
                  <a:lnTo>
                    <a:pt x="312" y="744"/>
                  </a:lnTo>
                  <a:lnTo>
                    <a:pt x="317" y="736"/>
                  </a:lnTo>
                  <a:lnTo>
                    <a:pt x="323" y="731"/>
                  </a:lnTo>
                  <a:lnTo>
                    <a:pt x="328" y="726"/>
                  </a:lnTo>
                  <a:lnTo>
                    <a:pt x="333" y="720"/>
                  </a:lnTo>
                  <a:lnTo>
                    <a:pt x="336" y="712"/>
                  </a:lnTo>
                  <a:lnTo>
                    <a:pt x="341" y="707"/>
                  </a:lnTo>
                  <a:lnTo>
                    <a:pt x="347" y="702"/>
                  </a:lnTo>
                  <a:lnTo>
                    <a:pt x="352" y="696"/>
                  </a:lnTo>
                  <a:lnTo>
                    <a:pt x="357" y="691"/>
                  </a:lnTo>
                  <a:lnTo>
                    <a:pt x="365" y="683"/>
                  </a:lnTo>
                  <a:lnTo>
                    <a:pt x="368" y="678"/>
                  </a:lnTo>
                  <a:lnTo>
                    <a:pt x="373" y="672"/>
                  </a:lnTo>
                  <a:lnTo>
                    <a:pt x="379" y="670"/>
                  </a:lnTo>
                  <a:lnTo>
                    <a:pt x="387" y="659"/>
                  </a:lnTo>
                  <a:lnTo>
                    <a:pt x="395" y="654"/>
                  </a:lnTo>
                  <a:lnTo>
                    <a:pt x="403" y="643"/>
                  </a:lnTo>
                  <a:lnTo>
                    <a:pt x="411" y="635"/>
                  </a:lnTo>
                  <a:lnTo>
                    <a:pt x="419" y="627"/>
                  </a:lnTo>
                  <a:lnTo>
                    <a:pt x="427" y="619"/>
                  </a:lnTo>
                  <a:lnTo>
                    <a:pt x="435" y="611"/>
                  </a:lnTo>
                  <a:lnTo>
                    <a:pt x="445" y="603"/>
                  </a:lnTo>
                  <a:lnTo>
                    <a:pt x="445" y="600"/>
                  </a:lnTo>
                  <a:lnTo>
                    <a:pt x="445" y="598"/>
                  </a:lnTo>
                  <a:lnTo>
                    <a:pt x="448" y="598"/>
                  </a:lnTo>
                  <a:lnTo>
                    <a:pt x="453" y="592"/>
                  </a:lnTo>
                  <a:lnTo>
                    <a:pt x="459" y="590"/>
                  </a:lnTo>
                  <a:lnTo>
                    <a:pt x="464" y="584"/>
                  </a:lnTo>
                  <a:lnTo>
                    <a:pt x="469" y="579"/>
                  </a:lnTo>
                  <a:lnTo>
                    <a:pt x="475" y="576"/>
                  </a:lnTo>
                  <a:lnTo>
                    <a:pt x="480" y="571"/>
                  </a:lnTo>
                  <a:lnTo>
                    <a:pt x="485" y="568"/>
                  </a:lnTo>
                  <a:lnTo>
                    <a:pt x="491" y="563"/>
                  </a:lnTo>
                  <a:lnTo>
                    <a:pt x="499" y="558"/>
                  </a:lnTo>
                  <a:lnTo>
                    <a:pt x="507" y="552"/>
                  </a:lnTo>
                  <a:lnTo>
                    <a:pt x="512" y="547"/>
                  </a:lnTo>
                  <a:lnTo>
                    <a:pt x="520" y="542"/>
                  </a:lnTo>
                  <a:lnTo>
                    <a:pt x="525" y="536"/>
                  </a:lnTo>
                  <a:lnTo>
                    <a:pt x="531" y="531"/>
                  </a:lnTo>
                  <a:lnTo>
                    <a:pt x="539" y="526"/>
                  </a:lnTo>
                  <a:lnTo>
                    <a:pt x="544" y="518"/>
                  </a:lnTo>
                  <a:lnTo>
                    <a:pt x="552" y="512"/>
                  </a:lnTo>
                  <a:lnTo>
                    <a:pt x="560" y="504"/>
                  </a:lnTo>
                  <a:lnTo>
                    <a:pt x="568" y="496"/>
                  </a:lnTo>
                  <a:lnTo>
                    <a:pt x="576" y="491"/>
                  </a:lnTo>
                  <a:lnTo>
                    <a:pt x="584" y="483"/>
                  </a:lnTo>
                  <a:lnTo>
                    <a:pt x="592" y="478"/>
                  </a:lnTo>
                  <a:lnTo>
                    <a:pt x="600" y="470"/>
                  </a:lnTo>
                  <a:lnTo>
                    <a:pt x="608" y="464"/>
                  </a:lnTo>
                  <a:lnTo>
                    <a:pt x="622" y="454"/>
                  </a:lnTo>
                  <a:lnTo>
                    <a:pt x="638" y="443"/>
                  </a:lnTo>
                  <a:lnTo>
                    <a:pt x="654" y="435"/>
                  </a:lnTo>
                  <a:lnTo>
                    <a:pt x="667" y="424"/>
                  </a:lnTo>
                  <a:lnTo>
                    <a:pt x="683" y="414"/>
                  </a:lnTo>
                  <a:lnTo>
                    <a:pt x="699" y="403"/>
                  </a:lnTo>
                  <a:lnTo>
                    <a:pt x="715" y="395"/>
                  </a:lnTo>
                  <a:lnTo>
                    <a:pt x="731" y="384"/>
                  </a:lnTo>
                  <a:lnTo>
                    <a:pt x="744" y="376"/>
                  </a:lnTo>
                  <a:lnTo>
                    <a:pt x="760" y="366"/>
                  </a:lnTo>
                  <a:lnTo>
                    <a:pt x="774" y="358"/>
                  </a:lnTo>
                  <a:lnTo>
                    <a:pt x="790" y="350"/>
                  </a:lnTo>
                  <a:lnTo>
                    <a:pt x="806" y="339"/>
                  </a:lnTo>
                  <a:lnTo>
                    <a:pt x="822" y="331"/>
                  </a:lnTo>
                  <a:lnTo>
                    <a:pt x="835" y="320"/>
                  </a:lnTo>
                  <a:lnTo>
                    <a:pt x="851" y="312"/>
                  </a:lnTo>
                  <a:lnTo>
                    <a:pt x="856" y="307"/>
                  </a:lnTo>
                  <a:lnTo>
                    <a:pt x="859" y="307"/>
                  </a:lnTo>
                  <a:lnTo>
                    <a:pt x="864" y="304"/>
                  </a:lnTo>
                  <a:lnTo>
                    <a:pt x="867" y="302"/>
                  </a:lnTo>
                  <a:lnTo>
                    <a:pt x="872" y="302"/>
                  </a:lnTo>
                  <a:lnTo>
                    <a:pt x="875" y="299"/>
                  </a:lnTo>
                  <a:lnTo>
                    <a:pt x="878" y="296"/>
                  </a:lnTo>
                  <a:lnTo>
                    <a:pt x="883" y="296"/>
                  </a:lnTo>
                  <a:lnTo>
                    <a:pt x="888" y="294"/>
                  </a:lnTo>
                  <a:lnTo>
                    <a:pt x="894" y="291"/>
                  </a:lnTo>
                  <a:lnTo>
                    <a:pt x="896" y="288"/>
                  </a:lnTo>
                  <a:lnTo>
                    <a:pt x="902" y="286"/>
                  </a:lnTo>
                  <a:lnTo>
                    <a:pt x="907" y="283"/>
                  </a:lnTo>
                  <a:lnTo>
                    <a:pt x="912" y="280"/>
                  </a:lnTo>
                  <a:lnTo>
                    <a:pt x="918" y="278"/>
                  </a:lnTo>
                  <a:lnTo>
                    <a:pt x="920" y="275"/>
                  </a:lnTo>
                  <a:lnTo>
                    <a:pt x="926" y="272"/>
                  </a:lnTo>
                  <a:lnTo>
                    <a:pt x="931" y="270"/>
                  </a:lnTo>
                  <a:lnTo>
                    <a:pt x="936" y="267"/>
                  </a:lnTo>
                  <a:lnTo>
                    <a:pt x="942" y="262"/>
                  </a:lnTo>
                  <a:lnTo>
                    <a:pt x="944" y="259"/>
                  </a:lnTo>
                  <a:lnTo>
                    <a:pt x="950" y="256"/>
                  </a:lnTo>
                  <a:lnTo>
                    <a:pt x="952" y="254"/>
                  </a:lnTo>
                  <a:lnTo>
                    <a:pt x="958" y="251"/>
                  </a:lnTo>
                  <a:lnTo>
                    <a:pt x="960" y="248"/>
                  </a:lnTo>
                  <a:lnTo>
                    <a:pt x="963" y="248"/>
                  </a:lnTo>
                  <a:lnTo>
                    <a:pt x="966" y="246"/>
                  </a:lnTo>
                  <a:lnTo>
                    <a:pt x="968" y="246"/>
                  </a:lnTo>
                  <a:lnTo>
                    <a:pt x="968" y="243"/>
                  </a:lnTo>
                  <a:lnTo>
                    <a:pt x="971" y="243"/>
                  </a:lnTo>
                  <a:lnTo>
                    <a:pt x="974" y="240"/>
                  </a:lnTo>
                  <a:lnTo>
                    <a:pt x="976" y="240"/>
                  </a:lnTo>
                  <a:lnTo>
                    <a:pt x="979" y="238"/>
                  </a:lnTo>
                  <a:lnTo>
                    <a:pt x="982" y="238"/>
                  </a:lnTo>
                  <a:lnTo>
                    <a:pt x="984" y="235"/>
                  </a:lnTo>
                  <a:lnTo>
                    <a:pt x="987" y="235"/>
                  </a:lnTo>
                  <a:lnTo>
                    <a:pt x="990" y="232"/>
                  </a:lnTo>
                  <a:lnTo>
                    <a:pt x="992" y="232"/>
                  </a:lnTo>
                  <a:lnTo>
                    <a:pt x="998" y="227"/>
                  </a:lnTo>
                  <a:lnTo>
                    <a:pt x="1003" y="224"/>
                  </a:lnTo>
                  <a:lnTo>
                    <a:pt x="1008" y="222"/>
                  </a:lnTo>
                  <a:lnTo>
                    <a:pt x="1014" y="219"/>
                  </a:lnTo>
                  <a:lnTo>
                    <a:pt x="1019" y="216"/>
                  </a:lnTo>
                  <a:lnTo>
                    <a:pt x="1024" y="214"/>
                  </a:lnTo>
                  <a:lnTo>
                    <a:pt x="1030" y="211"/>
                  </a:lnTo>
                  <a:lnTo>
                    <a:pt x="1035" y="211"/>
                  </a:lnTo>
                  <a:lnTo>
                    <a:pt x="1040" y="211"/>
                  </a:lnTo>
                  <a:lnTo>
                    <a:pt x="1043" y="208"/>
                  </a:lnTo>
                  <a:lnTo>
                    <a:pt x="1046" y="208"/>
                  </a:lnTo>
                  <a:lnTo>
                    <a:pt x="1048" y="208"/>
                  </a:lnTo>
                  <a:lnTo>
                    <a:pt x="1051" y="206"/>
                  </a:lnTo>
                  <a:lnTo>
                    <a:pt x="1054" y="206"/>
                  </a:lnTo>
                  <a:lnTo>
                    <a:pt x="1056" y="203"/>
                  </a:lnTo>
                  <a:lnTo>
                    <a:pt x="1059" y="203"/>
                  </a:lnTo>
                  <a:lnTo>
                    <a:pt x="1062" y="200"/>
                  </a:lnTo>
                  <a:lnTo>
                    <a:pt x="1064" y="200"/>
                  </a:lnTo>
                  <a:lnTo>
                    <a:pt x="1070" y="198"/>
                  </a:lnTo>
                  <a:lnTo>
                    <a:pt x="1072" y="198"/>
                  </a:lnTo>
                  <a:lnTo>
                    <a:pt x="1075" y="195"/>
                  </a:lnTo>
                  <a:lnTo>
                    <a:pt x="1078" y="195"/>
                  </a:lnTo>
                  <a:lnTo>
                    <a:pt x="1080" y="192"/>
                  </a:lnTo>
                  <a:lnTo>
                    <a:pt x="1086" y="190"/>
                  </a:lnTo>
                  <a:lnTo>
                    <a:pt x="1091" y="187"/>
                  </a:lnTo>
                  <a:lnTo>
                    <a:pt x="1099" y="184"/>
                  </a:lnTo>
                  <a:lnTo>
                    <a:pt x="1107" y="182"/>
                  </a:lnTo>
                  <a:lnTo>
                    <a:pt x="1115" y="179"/>
                  </a:lnTo>
                  <a:lnTo>
                    <a:pt x="1120" y="176"/>
                  </a:lnTo>
                  <a:lnTo>
                    <a:pt x="1128" y="174"/>
                  </a:lnTo>
                  <a:lnTo>
                    <a:pt x="1136" y="171"/>
                  </a:lnTo>
                  <a:lnTo>
                    <a:pt x="1144" y="168"/>
                  </a:lnTo>
                  <a:lnTo>
                    <a:pt x="1152" y="166"/>
                  </a:lnTo>
                  <a:lnTo>
                    <a:pt x="1160" y="163"/>
                  </a:lnTo>
                  <a:lnTo>
                    <a:pt x="1169" y="160"/>
                  </a:lnTo>
                  <a:lnTo>
                    <a:pt x="1177" y="158"/>
                  </a:lnTo>
                  <a:lnTo>
                    <a:pt x="1185" y="155"/>
                  </a:lnTo>
                  <a:lnTo>
                    <a:pt x="1190" y="152"/>
                  </a:lnTo>
                  <a:lnTo>
                    <a:pt x="1198" y="150"/>
                  </a:lnTo>
                  <a:lnTo>
                    <a:pt x="1206" y="147"/>
                  </a:lnTo>
                  <a:lnTo>
                    <a:pt x="1206" y="144"/>
                  </a:lnTo>
                  <a:lnTo>
                    <a:pt x="1209" y="142"/>
                  </a:lnTo>
                  <a:lnTo>
                    <a:pt x="1211" y="142"/>
                  </a:lnTo>
                  <a:lnTo>
                    <a:pt x="1211" y="139"/>
                  </a:lnTo>
                  <a:lnTo>
                    <a:pt x="1214" y="139"/>
                  </a:lnTo>
                  <a:lnTo>
                    <a:pt x="1217" y="136"/>
                  </a:lnTo>
                  <a:lnTo>
                    <a:pt x="1219" y="134"/>
                  </a:lnTo>
                  <a:lnTo>
                    <a:pt x="1222" y="134"/>
                  </a:lnTo>
                  <a:lnTo>
                    <a:pt x="1225" y="134"/>
                  </a:lnTo>
                  <a:lnTo>
                    <a:pt x="1227" y="134"/>
                  </a:lnTo>
                  <a:lnTo>
                    <a:pt x="1233" y="131"/>
                  </a:lnTo>
                  <a:lnTo>
                    <a:pt x="1235" y="131"/>
                  </a:lnTo>
                  <a:lnTo>
                    <a:pt x="1238" y="131"/>
                  </a:lnTo>
                  <a:lnTo>
                    <a:pt x="1243" y="128"/>
                  </a:lnTo>
                  <a:lnTo>
                    <a:pt x="1246" y="128"/>
                  </a:lnTo>
                  <a:lnTo>
                    <a:pt x="1251" y="126"/>
                  </a:lnTo>
                  <a:lnTo>
                    <a:pt x="1259" y="126"/>
                  </a:lnTo>
                  <a:lnTo>
                    <a:pt x="1265" y="120"/>
                  </a:lnTo>
                  <a:lnTo>
                    <a:pt x="1273" y="118"/>
                  </a:lnTo>
                  <a:lnTo>
                    <a:pt x="1281" y="118"/>
                  </a:lnTo>
                  <a:lnTo>
                    <a:pt x="1286" y="115"/>
                  </a:lnTo>
                  <a:lnTo>
                    <a:pt x="1294" y="112"/>
                  </a:lnTo>
                  <a:lnTo>
                    <a:pt x="1299" y="112"/>
                  </a:lnTo>
                  <a:lnTo>
                    <a:pt x="1302" y="110"/>
                  </a:lnTo>
                  <a:lnTo>
                    <a:pt x="1305" y="110"/>
                  </a:lnTo>
                  <a:lnTo>
                    <a:pt x="1307" y="107"/>
                  </a:lnTo>
                  <a:lnTo>
                    <a:pt x="1310" y="107"/>
                  </a:lnTo>
                  <a:lnTo>
                    <a:pt x="1310" y="104"/>
                  </a:lnTo>
                  <a:lnTo>
                    <a:pt x="1313" y="104"/>
                  </a:lnTo>
                  <a:lnTo>
                    <a:pt x="1315" y="104"/>
                  </a:lnTo>
                  <a:lnTo>
                    <a:pt x="1323" y="99"/>
                  </a:lnTo>
                  <a:lnTo>
                    <a:pt x="1329" y="96"/>
                  </a:lnTo>
                  <a:lnTo>
                    <a:pt x="1337" y="94"/>
                  </a:lnTo>
                  <a:lnTo>
                    <a:pt x="1345" y="91"/>
                  </a:lnTo>
                  <a:lnTo>
                    <a:pt x="1353" y="86"/>
                  </a:lnTo>
                  <a:lnTo>
                    <a:pt x="1361" y="83"/>
                  </a:lnTo>
                  <a:lnTo>
                    <a:pt x="1366" y="83"/>
                  </a:lnTo>
                  <a:lnTo>
                    <a:pt x="1374" y="80"/>
                  </a:lnTo>
                  <a:lnTo>
                    <a:pt x="1382" y="78"/>
                  </a:lnTo>
                  <a:lnTo>
                    <a:pt x="1390" y="75"/>
                  </a:lnTo>
                  <a:lnTo>
                    <a:pt x="1398" y="72"/>
                  </a:lnTo>
                  <a:lnTo>
                    <a:pt x="1406" y="72"/>
                  </a:lnTo>
                  <a:lnTo>
                    <a:pt x="1414" y="70"/>
                  </a:lnTo>
                  <a:lnTo>
                    <a:pt x="1422" y="67"/>
                  </a:lnTo>
                  <a:lnTo>
                    <a:pt x="1427" y="64"/>
                  </a:lnTo>
                  <a:lnTo>
                    <a:pt x="1435" y="62"/>
                  </a:lnTo>
                  <a:lnTo>
                    <a:pt x="1441" y="62"/>
                  </a:lnTo>
                  <a:lnTo>
                    <a:pt x="1446" y="62"/>
                  </a:lnTo>
                  <a:lnTo>
                    <a:pt x="1449" y="59"/>
                  </a:lnTo>
                  <a:lnTo>
                    <a:pt x="1454" y="59"/>
                  </a:lnTo>
                  <a:lnTo>
                    <a:pt x="1459" y="59"/>
                  </a:lnTo>
                  <a:lnTo>
                    <a:pt x="1462" y="56"/>
                  </a:lnTo>
                  <a:lnTo>
                    <a:pt x="1467" y="56"/>
                  </a:lnTo>
                  <a:lnTo>
                    <a:pt x="1470" y="56"/>
                  </a:lnTo>
                  <a:lnTo>
                    <a:pt x="1478" y="54"/>
                  </a:lnTo>
                  <a:lnTo>
                    <a:pt x="1486" y="51"/>
                  </a:lnTo>
                  <a:lnTo>
                    <a:pt x="1494" y="48"/>
                  </a:lnTo>
                  <a:lnTo>
                    <a:pt x="1502" y="48"/>
                  </a:lnTo>
                  <a:lnTo>
                    <a:pt x="1507" y="46"/>
                  </a:lnTo>
                  <a:lnTo>
                    <a:pt x="1515" y="46"/>
                  </a:lnTo>
                  <a:lnTo>
                    <a:pt x="1523" y="43"/>
                  </a:lnTo>
                  <a:lnTo>
                    <a:pt x="1531" y="38"/>
                  </a:lnTo>
                  <a:lnTo>
                    <a:pt x="1537" y="38"/>
                  </a:lnTo>
                  <a:lnTo>
                    <a:pt x="1539" y="35"/>
                  </a:lnTo>
                  <a:lnTo>
                    <a:pt x="1542" y="35"/>
                  </a:lnTo>
                  <a:lnTo>
                    <a:pt x="1545" y="35"/>
                  </a:lnTo>
                  <a:lnTo>
                    <a:pt x="1550" y="32"/>
                  </a:lnTo>
                  <a:lnTo>
                    <a:pt x="1553" y="32"/>
                  </a:lnTo>
                  <a:lnTo>
                    <a:pt x="1555" y="30"/>
                  </a:lnTo>
                  <a:lnTo>
                    <a:pt x="1561" y="30"/>
                  </a:lnTo>
                  <a:lnTo>
                    <a:pt x="1563" y="27"/>
                  </a:lnTo>
                  <a:lnTo>
                    <a:pt x="1569" y="27"/>
                  </a:lnTo>
                  <a:lnTo>
                    <a:pt x="1574" y="24"/>
                  </a:lnTo>
                  <a:lnTo>
                    <a:pt x="1579" y="22"/>
                  </a:lnTo>
                  <a:lnTo>
                    <a:pt x="1582" y="19"/>
                  </a:lnTo>
                  <a:lnTo>
                    <a:pt x="1587" y="19"/>
                  </a:lnTo>
                  <a:lnTo>
                    <a:pt x="1593" y="16"/>
                  </a:lnTo>
                  <a:lnTo>
                    <a:pt x="1598" y="16"/>
                  </a:lnTo>
                  <a:lnTo>
                    <a:pt x="1601" y="16"/>
                  </a:lnTo>
                  <a:lnTo>
                    <a:pt x="1601" y="19"/>
                  </a:lnTo>
                  <a:lnTo>
                    <a:pt x="1601" y="22"/>
                  </a:lnTo>
                  <a:lnTo>
                    <a:pt x="1601" y="24"/>
                  </a:lnTo>
                  <a:lnTo>
                    <a:pt x="1603" y="27"/>
                  </a:lnTo>
                  <a:lnTo>
                    <a:pt x="1601" y="27"/>
                  </a:lnTo>
                  <a:lnTo>
                    <a:pt x="1697" y="3"/>
                  </a:lnTo>
                  <a:lnTo>
                    <a:pt x="1689" y="3"/>
                  </a:lnTo>
                  <a:lnTo>
                    <a:pt x="1681" y="0"/>
                  </a:lnTo>
                  <a:lnTo>
                    <a:pt x="1673" y="0"/>
                  </a:lnTo>
                  <a:lnTo>
                    <a:pt x="1665" y="0"/>
                  </a:lnTo>
                  <a:lnTo>
                    <a:pt x="1657" y="0"/>
                  </a:lnTo>
                  <a:lnTo>
                    <a:pt x="1649" y="0"/>
                  </a:lnTo>
                  <a:lnTo>
                    <a:pt x="1641" y="0"/>
                  </a:lnTo>
                  <a:lnTo>
                    <a:pt x="1633" y="0"/>
                  </a:lnTo>
                  <a:lnTo>
                    <a:pt x="1625" y="3"/>
                  </a:lnTo>
                  <a:lnTo>
                    <a:pt x="1614" y="6"/>
                  </a:lnTo>
                  <a:lnTo>
                    <a:pt x="1606" y="8"/>
                  </a:lnTo>
                  <a:lnTo>
                    <a:pt x="1598" y="8"/>
                  </a:lnTo>
                  <a:lnTo>
                    <a:pt x="1590" y="11"/>
                  </a:lnTo>
                  <a:lnTo>
                    <a:pt x="1582" y="14"/>
                  </a:lnTo>
                  <a:lnTo>
                    <a:pt x="1574" y="16"/>
                  </a:lnTo>
                  <a:lnTo>
                    <a:pt x="1566" y="19"/>
                  </a:lnTo>
                  <a:lnTo>
                    <a:pt x="1561" y="22"/>
                  </a:lnTo>
                  <a:lnTo>
                    <a:pt x="1558" y="22"/>
                  </a:lnTo>
                  <a:lnTo>
                    <a:pt x="1553" y="22"/>
                  </a:lnTo>
                  <a:lnTo>
                    <a:pt x="1550" y="22"/>
                  </a:lnTo>
                  <a:lnTo>
                    <a:pt x="1545" y="22"/>
                  </a:lnTo>
                  <a:lnTo>
                    <a:pt x="1542" y="24"/>
                  </a:lnTo>
                  <a:lnTo>
                    <a:pt x="1537" y="24"/>
                  </a:lnTo>
                  <a:lnTo>
                    <a:pt x="1534" y="27"/>
                  </a:lnTo>
                  <a:lnTo>
                    <a:pt x="1523" y="30"/>
                  </a:lnTo>
                  <a:lnTo>
                    <a:pt x="1515" y="32"/>
                  </a:lnTo>
                  <a:lnTo>
                    <a:pt x="1505" y="35"/>
                  </a:lnTo>
                  <a:lnTo>
                    <a:pt x="1497" y="38"/>
                  </a:lnTo>
                  <a:lnTo>
                    <a:pt x="1486" y="40"/>
                  </a:lnTo>
                  <a:lnTo>
                    <a:pt x="1478" y="43"/>
                  </a:lnTo>
                  <a:lnTo>
                    <a:pt x="1467" y="46"/>
                  </a:lnTo>
                  <a:lnTo>
                    <a:pt x="1459" y="48"/>
                  </a:lnTo>
                  <a:lnTo>
                    <a:pt x="1449" y="51"/>
                  </a:lnTo>
                  <a:lnTo>
                    <a:pt x="1441" y="54"/>
                  </a:lnTo>
                  <a:lnTo>
                    <a:pt x="1430" y="56"/>
                  </a:lnTo>
                  <a:lnTo>
                    <a:pt x="1422" y="59"/>
                  </a:lnTo>
                  <a:lnTo>
                    <a:pt x="1411" y="62"/>
                  </a:lnTo>
                  <a:lnTo>
                    <a:pt x="1403" y="64"/>
                  </a:lnTo>
                  <a:lnTo>
                    <a:pt x="1393" y="67"/>
                  </a:lnTo>
                  <a:lnTo>
                    <a:pt x="1385" y="70"/>
                  </a:lnTo>
                  <a:lnTo>
                    <a:pt x="1377" y="72"/>
                  </a:lnTo>
                  <a:lnTo>
                    <a:pt x="1371" y="72"/>
                  </a:lnTo>
                  <a:lnTo>
                    <a:pt x="1366" y="75"/>
                  </a:lnTo>
                  <a:lnTo>
                    <a:pt x="1361" y="75"/>
                  </a:lnTo>
                  <a:lnTo>
                    <a:pt x="1355" y="78"/>
                  </a:lnTo>
                  <a:lnTo>
                    <a:pt x="1350" y="78"/>
                  </a:lnTo>
                  <a:lnTo>
                    <a:pt x="1345" y="80"/>
                  </a:lnTo>
                  <a:lnTo>
                    <a:pt x="1339" y="83"/>
                  </a:lnTo>
                  <a:lnTo>
                    <a:pt x="1334" y="86"/>
                  </a:lnTo>
                  <a:lnTo>
                    <a:pt x="1329" y="88"/>
                  </a:lnTo>
                  <a:lnTo>
                    <a:pt x="1323" y="91"/>
                  </a:lnTo>
                  <a:lnTo>
                    <a:pt x="1318" y="94"/>
                  </a:lnTo>
                  <a:lnTo>
                    <a:pt x="1313" y="99"/>
                  </a:lnTo>
                  <a:lnTo>
                    <a:pt x="1307" y="102"/>
                  </a:lnTo>
                  <a:lnTo>
                    <a:pt x="1299" y="104"/>
                  </a:lnTo>
                  <a:lnTo>
                    <a:pt x="1294" y="107"/>
                  </a:lnTo>
                  <a:lnTo>
                    <a:pt x="1291" y="107"/>
                  </a:lnTo>
                  <a:lnTo>
                    <a:pt x="1289" y="107"/>
                  </a:lnTo>
                  <a:lnTo>
                    <a:pt x="1286" y="107"/>
                  </a:lnTo>
                  <a:lnTo>
                    <a:pt x="1283" y="107"/>
                  </a:lnTo>
                  <a:lnTo>
                    <a:pt x="1281" y="107"/>
                  </a:lnTo>
                  <a:lnTo>
                    <a:pt x="1278" y="107"/>
                  </a:lnTo>
                  <a:lnTo>
                    <a:pt x="1275" y="107"/>
                  </a:lnTo>
                  <a:lnTo>
                    <a:pt x="1270" y="110"/>
                  </a:lnTo>
                  <a:lnTo>
                    <a:pt x="1259" y="115"/>
                  </a:lnTo>
                  <a:lnTo>
                    <a:pt x="1246" y="118"/>
                  </a:lnTo>
                  <a:lnTo>
                    <a:pt x="1235" y="123"/>
                  </a:lnTo>
                  <a:lnTo>
                    <a:pt x="1225" y="128"/>
                  </a:lnTo>
                  <a:lnTo>
                    <a:pt x="1211" y="131"/>
                  </a:lnTo>
                  <a:lnTo>
                    <a:pt x="1201" y="136"/>
                  </a:lnTo>
                  <a:lnTo>
                    <a:pt x="1187" y="142"/>
                  </a:lnTo>
                  <a:lnTo>
                    <a:pt x="1177" y="147"/>
                  </a:lnTo>
                  <a:lnTo>
                    <a:pt x="1163" y="152"/>
                  </a:lnTo>
                  <a:lnTo>
                    <a:pt x="1152" y="158"/>
                  </a:lnTo>
                  <a:lnTo>
                    <a:pt x="1142" y="163"/>
                  </a:lnTo>
                  <a:lnTo>
                    <a:pt x="1128" y="166"/>
                  </a:lnTo>
                  <a:lnTo>
                    <a:pt x="1118" y="171"/>
                  </a:lnTo>
                  <a:lnTo>
                    <a:pt x="1107" y="176"/>
                  </a:lnTo>
                  <a:lnTo>
                    <a:pt x="1094" y="179"/>
                  </a:lnTo>
                  <a:lnTo>
                    <a:pt x="1083" y="184"/>
                  </a:lnTo>
                  <a:lnTo>
                    <a:pt x="1078" y="187"/>
                  </a:lnTo>
                  <a:lnTo>
                    <a:pt x="1075" y="190"/>
                  </a:lnTo>
                  <a:lnTo>
                    <a:pt x="1070" y="192"/>
                  </a:lnTo>
                  <a:lnTo>
                    <a:pt x="1064" y="195"/>
                  </a:lnTo>
                  <a:lnTo>
                    <a:pt x="1062" y="195"/>
                  </a:lnTo>
                  <a:lnTo>
                    <a:pt x="1056" y="195"/>
                  </a:lnTo>
                  <a:lnTo>
                    <a:pt x="1051" y="198"/>
                  </a:lnTo>
                  <a:lnTo>
                    <a:pt x="1048" y="198"/>
                  </a:lnTo>
                  <a:lnTo>
                    <a:pt x="1043" y="200"/>
                  </a:lnTo>
                  <a:lnTo>
                    <a:pt x="1040" y="200"/>
                  </a:lnTo>
                  <a:lnTo>
                    <a:pt x="1035" y="203"/>
                  </a:lnTo>
                  <a:lnTo>
                    <a:pt x="1030" y="203"/>
                  </a:lnTo>
                  <a:lnTo>
                    <a:pt x="1027" y="206"/>
                  </a:lnTo>
                  <a:lnTo>
                    <a:pt x="1022" y="208"/>
                  </a:lnTo>
                  <a:lnTo>
                    <a:pt x="1019" y="208"/>
                  </a:lnTo>
                  <a:lnTo>
                    <a:pt x="1014" y="211"/>
                  </a:lnTo>
                  <a:lnTo>
                    <a:pt x="1006" y="214"/>
                  </a:lnTo>
                  <a:lnTo>
                    <a:pt x="1000" y="219"/>
                  </a:lnTo>
                  <a:lnTo>
                    <a:pt x="992" y="222"/>
                  </a:lnTo>
                  <a:lnTo>
                    <a:pt x="984" y="224"/>
                  </a:lnTo>
                  <a:lnTo>
                    <a:pt x="979" y="227"/>
                  </a:lnTo>
                  <a:lnTo>
                    <a:pt x="971" y="232"/>
                  </a:lnTo>
                  <a:lnTo>
                    <a:pt x="966" y="235"/>
                  </a:lnTo>
                  <a:lnTo>
                    <a:pt x="958" y="240"/>
                  </a:lnTo>
                  <a:lnTo>
                    <a:pt x="950" y="243"/>
                  </a:lnTo>
                  <a:lnTo>
                    <a:pt x="944" y="248"/>
                  </a:lnTo>
                  <a:lnTo>
                    <a:pt x="936" y="254"/>
                  </a:lnTo>
                  <a:lnTo>
                    <a:pt x="931" y="256"/>
                  </a:lnTo>
                  <a:lnTo>
                    <a:pt x="923" y="262"/>
                  </a:lnTo>
                  <a:lnTo>
                    <a:pt x="918" y="267"/>
                  </a:lnTo>
                  <a:lnTo>
                    <a:pt x="910" y="270"/>
                  </a:lnTo>
                  <a:lnTo>
                    <a:pt x="904" y="275"/>
                  </a:lnTo>
                  <a:lnTo>
                    <a:pt x="899" y="278"/>
                  </a:lnTo>
                  <a:lnTo>
                    <a:pt x="894" y="280"/>
                  </a:lnTo>
                  <a:lnTo>
                    <a:pt x="888" y="283"/>
                  </a:lnTo>
                  <a:lnTo>
                    <a:pt x="883" y="286"/>
                  </a:lnTo>
                  <a:lnTo>
                    <a:pt x="878" y="291"/>
                  </a:lnTo>
                  <a:lnTo>
                    <a:pt x="875" y="294"/>
                  </a:lnTo>
                  <a:lnTo>
                    <a:pt x="870" y="296"/>
                  </a:lnTo>
                  <a:lnTo>
                    <a:pt x="864" y="299"/>
                  </a:lnTo>
                  <a:lnTo>
                    <a:pt x="856" y="304"/>
                  </a:lnTo>
                  <a:lnTo>
                    <a:pt x="848" y="307"/>
                  </a:lnTo>
                  <a:lnTo>
                    <a:pt x="843" y="312"/>
                  </a:lnTo>
                  <a:lnTo>
                    <a:pt x="835" y="315"/>
                  </a:lnTo>
                  <a:lnTo>
                    <a:pt x="827" y="320"/>
                  </a:lnTo>
                  <a:lnTo>
                    <a:pt x="822" y="323"/>
                  </a:lnTo>
                  <a:lnTo>
                    <a:pt x="814" y="328"/>
                  </a:lnTo>
                  <a:lnTo>
                    <a:pt x="806" y="331"/>
                  </a:lnTo>
                  <a:lnTo>
                    <a:pt x="800" y="336"/>
                  </a:lnTo>
                  <a:lnTo>
                    <a:pt x="792" y="339"/>
                  </a:lnTo>
                  <a:lnTo>
                    <a:pt x="784" y="342"/>
                  </a:lnTo>
                  <a:lnTo>
                    <a:pt x="779" y="347"/>
                  </a:lnTo>
                  <a:lnTo>
                    <a:pt x="771" y="350"/>
                  </a:lnTo>
                  <a:lnTo>
                    <a:pt x="766" y="355"/>
                  </a:lnTo>
                  <a:lnTo>
                    <a:pt x="758" y="358"/>
                  </a:lnTo>
                  <a:lnTo>
                    <a:pt x="750" y="363"/>
                  </a:lnTo>
                  <a:lnTo>
                    <a:pt x="744" y="366"/>
                  </a:lnTo>
                  <a:lnTo>
                    <a:pt x="739" y="368"/>
                  </a:lnTo>
                  <a:lnTo>
                    <a:pt x="734" y="374"/>
                  </a:lnTo>
                  <a:lnTo>
                    <a:pt x="731" y="376"/>
                  </a:lnTo>
                  <a:lnTo>
                    <a:pt x="726" y="382"/>
                  </a:lnTo>
                  <a:lnTo>
                    <a:pt x="723" y="384"/>
                  </a:lnTo>
                  <a:lnTo>
                    <a:pt x="718" y="387"/>
                  </a:lnTo>
                  <a:lnTo>
                    <a:pt x="712" y="390"/>
                  </a:lnTo>
                  <a:lnTo>
                    <a:pt x="707" y="395"/>
                  </a:lnTo>
                  <a:lnTo>
                    <a:pt x="704" y="398"/>
                  </a:lnTo>
                  <a:lnTo>
                    <a:pt x="702" y="398"/>
                  </a:lnTo>
                  <a:lnTo>
                    <a:pt x="696" y="400"/>
                  </a:lnTo>
                  <a:lnTo>
                    <a:pt x="694" y="403"/>
                  </a:lnTo>
                  <a:lnTo>
                    <a:pt x="691" y="403"/>
                  </a:lnTo>
                  <a:lnTo>
                    <a:pt x="686" y="406"/>
                  </a:lnTo>
                  <a:lnTo>
                    <a:pt x="683" y="408"/>
                  </a:lnTo>
                  <a:lnTo>
                    <a:pt x="675" y="414"/>
                  </a:lnTo>
                  <a:lnTo>
                    <a:pt x="667" y="419"/>
                  </a:lnTo>
                  <a:lnTo>
                    <a:pt x="662" y="424"/>
                  </a:lnTo>
                  <a:lnTo>
                    <a:pt x="654" y="430"/>
                  </a:lnTo>
                  <a:lnTo>
                    <a:pt x="646" y="432"/>
                  </a:lnTo>
                  <a:lnTo>
                    <a:pt x="638" y="438"/>
                  </a:lnTo>
                  <a:lnTo>
                    <a:pt x="632" y="443"/>
                  </a:lnTo>
                  <a:lnTo>
                    <a:pt x="624" y="446"/>
                  </a:lnTo>
                  <a:lnTo>
                    <a:pt x="616" y="451"/>
                  </a:lnTo>
                  <a:lnTo>
                    <a:pt x="608" y="456"/>
                  </a:lnTo>
                  <a:lnTo>
                    <a:pt x="600" y="462"/>
                  </a:lnTo>
                  <a:lnTo>
                    <a:pt x="595" y="467"/>
                  </a:lnTo>
                  <a:lnTo>
                    <a:pt x="587" y="472"/>
                  </a:lnTo>
                  <a:lnTo>
                    <a:pt x="582" y="478"/>
                  </a:lnTo>
                  <a:lnTo>
                    <a:pt x="574" y="483"/>
                  </a:lnTo>
                  <a:lnTo>
                    <a:pt x="566" y="491"/>
                  </a:lnTo>
                  <a:lnTo>
                    <a:pt x="560" y="494"/>
                  </a:lnTo>
                  <a:lnTo>
                    <a:pt x="558" y="499"/>
                  </a:lnTo>
                  <a:lnTo>
                    <a:pt x="550" y="504"/>
                  </a:lnTo>
                  <a:lnTo>
                    <a:pt x="544" y="507"/>
                  </a:lnTo>
                  <a:lnTo>
                    <a:pt x="539" y="512"/>
                  </a:lnTo>
                  <a:lnTo>
                    <a:pt x="533" y="518"/>
                  </a:lnTo>
                  <a:lnTo>
                    <a:pt x="528" y="520"/>
                  </a:lnTo>
                  <a:lnTo>
                    <a:pt x="525" y="526"/>
                  </a:lnTo>
                  <a:lnTo>
                    <a:pt x="517" y="531"/>
                  </a:lnTo>
                  <a:lnTo>
                    <a:pt x="509" y="536"/>
                  </a:lnTo>
                  <a:lnTo>
                    <a:pt x="504" y="542"/>
                  </a:lnTo>
                  <a:lnTo>
                    <a:pt x="496" y="550"/>
                  </a:lnTo>
                  <a:lnTo>
                    <a:pt x="491" y="555"/>
                  </a:lnTo>
                  <a:lnTo>
                    <a:pt x="485" y="563"/>
                  </a:lnTo>
                  <a:lnTo>
                    <a:pt x="477" y="566"/>
                  </a:lnTo>
                  <a:lnTo>
                    <a:pt x="472" y="571"/>
                  </a:lnTo>
                  <a:lnTo>
                    <a:pt x="456" y="584"/>
                  </a:lnTo>
                  <a:lnTo>
                    <a:pt x="445" y="595"/>
                  </a:lnTo>
                  <a:lnTo>
                    <a:pt x="429" y="608"/>
                  </a:lnTo>
                  <a:lnTo>
                    <a:pt x="416" y="619"/>
                  </a:lnTo>
                  <a:lnTo>
                    <a:pt x="405" y="632"/>
                  </a:lnTo>
                  <a:lnTo>
                    <a:pt x="392" y="643"/>
                  </a:lnTo>
                  <a:lnTo>
                    <a:pt x="379" y="656"/>
                  </a:lnTo>
                  <a:lnTo>
                    <a:pt x="365" y="670"/>
                  </a:lnTo>
                  <a:lnTo>
                    <a:pt x="352" y="683"/>
                  </a:lnTo>
                  <a:lnTo>
                    <a:pt x="341" y="696"/>
                  </a:lnTo>
                  <a:lnTo>
                    <a:pt x="328" y="710"/>
                  </a:lnTo>
                  <a:lnTo>
                    <a:pt x="317" y="726"/>
                  </a:lnTo>
                  <a:lnTo>
                    <a:pt x="304" y="739"/>
                  </a:lnTo>
                  <a:lnTo>
                    <a:pt x="291" y="755"/>
                  </a:lnTo>
                  <a:lnTo>
                    <a:pt x="280" y="771"/>
                  </a:lnTo>
                  <a:lnTo>
                    <a:pt x="269" y="790"/>
                  </a:lnTo>
                  <a:lnTo>
                    <a:pt x="261" y="798"/>
                  </a:lnTo>
                  <a:lnTo>
                    <a:pt x="256" y="806"/>
                  </a:lnTo>
                  <a:lnTo>
                    <a:pt x="248" y="814"/>
                  </a:lnTo>
                  <a:lnTo>
                    <a:pt x="243" y="824"/>
                  </a:lnTo>
                  <a:lnTo>
                    <a:pt x="237" y="835"/>
                  </a:lnTo>
                  <a:lnTo>
                    <a:pt x="232" y="843"/>
                  </a:lnTo>
                  <a:lnTo>
                    <a:pt x="227" y="854"/>
                  </a:lnTo>
                  <a:lnTo>
                    <a:pt x="221" y="862"/>
                  </a:lnTo>
                  <a:lnTo>
                    <a:pt x="216" y="872"/>
                  </a:lnTo>
                  <a:lnTo>
                    <a:pt x="211" y="883"/>
                  </a:lnTo>
                  <a:lnTo>
                    <a:pt x="205" y="894"/>
                  </a:lnTo>
                  <a:lnTo>
                    <a:pt x="197" y="904"/>
                  </a:lnTo>
                  <a:lnTo>
                    <a:pt x="192" y="915"/>
                  </a:lnTo>
                  <a:lnTo>
                    <a:pt x="184" y="928"/>
                  </a:lnTo>
                  <a:lnTo>
                    <a:pt x="179" y="939"/>
                  </a:lnTo>
                  <a:lnTo>
                    <a:pt x="171" y="950"/>
                  </a:lnTo>
                  <a:lnTo>
                    <a:pt x="165" y="960"/>
                  </a:lnTo>
                  <a:lnTo>
                    <a:pt x="157" y="971"/>
                  </a:lnTo>
                  <a:lnTo>
                    <a:pt x="152" y="979"/>
                  </a:lnTo>
                  <a:lnTo>
                    <a:pt x="144" y="990"/>
                  </a:lnTo>
                  <a:lnTo>
                    <a:pt x="139" y="1000"/>
                  </a:lnTo>
                  <a:lnTo>
                    <a:pt x="133" y="1011"/>
                  </a:lnTo>
                  <a:lnTo>
                    <a:pt x="125" y="1024"/>
                  </a:lnTo>
                  <a:lnTo>
                    <a:pt x="120" y="1035"/>
                  </a:lnTo>
                  <a:lnTo>
                    <a:pt x="112" y="1046"/>
                  </a:lnTo>
                  <a:lnTo>
                    <a:pt x="104" y="1059"/>
                  </a:lnTo>
                  <a:lnTo>
                    <a:pt x="99" y="1072"/>
                  </a:lnTo>
                  <a:lnTo>
                    <a:pt x="91" y="1083"/>
                  </a:lnTo>
                  <a:lnTo>
                    <a:pt x="85" y="1094"/>
                  </a:lnTo>
                  <a:lnTo>
                    <a:pt x="77" y="1107"/>
                  </a:lnTo>
                  <a:lnTo>
                    <a:pt x="72" y="1118"/>
                  </a:lnTo>
                  <a:lnTo>
                    <a:pt x="67" y="1131"/>
                  </a:lnTo>
                  <a:lnTo>
                    <a:pt x="61" y="1145"/>
                  </a:lnTo>
                  <a:lnTo>
                    <a:pt x="53" y="1158"/>
                  </a:lnTo>
                  <a:lnTo>
                    <a:pt x="45" y="1171"/>
                  </a:lnTo>
                  <a:lnTo>
                    <a:pt x="40" y="1187"/>
                  </a:lnTo>
                  <a:lnTo>
                    <a:pt x="32" y="1201"/>
                  </a:lnTo>
                  <a:lnTo>
                    <a:pt x="24" y="1219"/>
                  </a:lnTo>
                  <a:lnTo>
                    <a:pt x="16" y="1235"/>
                  </a:lnTo>
                  <a:lnTo>
                    <a:pt x="8" y="1254"/>
                  </a:lnTo>
                  <a:close/>
                </a:path>
              </a:pathLst>
            </a:custGeom>
            <a:solidFill>
              <a:srgbClr val="33CC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5" name="Freeform 32"/>
            <p:cNvSpPr>
              <a:spLocks/>
            </p:cNvSpPr>
            <p:nvPr/>
          </p:nvSpPr>
          <p:spPr bwMode="auto">
            <a:xfrm>
              <a:off x="1531" y="2009"/>
              <a:ext cx="2057" cy="1400"/>
            </a:xfrm>
            <a:custGeom>
              <a:avLst/>
              <a:gdLst>
                <a:gd name="T0" fmla="*/ 43 w 2057"/>
                <a:gd name="T1" fmla="*/ 1211 h 1400"/>
                <a:gd name="T2" fmla="*/ 59 w 2057"/>
                <a:gd name="T3" fmla="*/ 1259 h 1400"/>
                <a:gd name="T4" fmla="*/ 120 w 2057"/>
                <a:gd name="T5" fmla="*/ 1027 h 1400"/>
                <a:gd name="T6" fmla="*/ 174 w 2057"/>
                <a:gd name="T7" fmla="*/ 896 h 1400"/>
                <a:gd name="T8" fmla="*/ 179 w 2057"/>
                <a:gd name="T9" fmla="*/ 816 h 1400"/>
                <a:gd name="T10" fmla="*/ 358 w 2057"/>
                <a:gd name="T11" fmla="*/ 589 h 1400"/>
                <a:gd name="T12" fmla="*/ 304 w 2057"/>
                <a:gd name="T13" fmla="*/ 707 h 1400"/>
                <a:gd name="T14" fmla="*/ 230 w 2057"/>
                <a:gd name="T15" fmla="*/ 928 h 1400"/>
                <a:gd name="T16" fmla="*/ 190 w 2057"/>
                <a:gd name="T17" fmla="*/ 1061 h 1400"/>
                <a:gd name="T18" fmla="*/ 160 w 2057"/>
                <a:gd name="T19" fmla="*/ 1211 h 1400"/>
                <a:gd name="T20" fmla="*/ 107 w 2057"/>
                <a:gd name="T21" fmla="*/ 1389 h 1400"/>
                <a:gd name="T22" fmla="*/ 166 w 2057"/>
                <a:gd name="T23" fmla="*/ 1224 h 1400"/>
                <a:gd name="T24" fmla="*/ 235 w 2057"/>
                <a:gd name="T25" fmla="*/ 1045 h 1400"/>
                <a:gd name="T26" fmla="*/ 344 w 2057"/>
                <a:gd name="T27" fmla="*/ 920 h 1400"/>
                <a:gd name="T28" fmla="*/ 430 w 2057"/>
                <a:gd name="T29" fmla="*/ 835 h 1400"/>
                <a:gd name="T30" fmla="*/ 635 w 2057"/>
                <a:gd name="T31" fmla="*/ 637 h 1400"/>
                <a:gd name="T32" fmla="*/ 769 w 2057"/>
                <a:gd name="T33" fmla="*/ 515 h 1400"/>
                <a:gd name="T34" fmla="*/ 899 w 2057"/>
                <a:gd name="T35" fmla="*/ 416 h 1400"/>
                <a:gd name="T36" fmla="*/ 1019 w 2057"/>
                <a:gd name="T37" fmla="*/ 333 h 1400"/>
                <a:gd name="T38" fmla="*/ 1187 w 2057"/>
                <a:gd name="T39" fmla="*/ 240 h 1400"/>
                <a:gd name="T40" fmla="*/ 1251 w 2057"/>
                <a:gd name="T41" fmla="*/ 235 h 1400"/>
                <a:gd name="T42" fmla="*/ 1393 w 2057"/>
                <a:gd name="T43" fmla="*/ 304 h 1400"/>
                <a:gd name="T44" fmla="*/ 1593 w 2057"/>
                <a:gd name="T45" fmla="*/ 459 h 1400"/>
                <a:gd name="T46" fmla="*/ 1753 w 2057"/>
                <a:gd name="T47" fmla="*/ 635 h 1400"/>
                <a:gd name="T48" fmla="*/ 1902 w 2057"/>
                <a:gd name="T49" fmla="*/ 864 h 1400"/>
                <a:gd name="T50" fmla="*/ 2020 w 2057"/>
                <a:gd name="T51" fmla="*/ 1088 h 1400"/>
                <a:gd name="T52" fmla="*/ 1996 w 2057"/>
                <a:gd name="T53" fmla="*/ 971 h 1400"/>
                <a:gd name="T54" fmla="*/ 1841 w 2057"/>
                <a:gd name="T55" fmla="*/ 664 h 1400"/>
                <a:gd name="T56" fmla="*/ 1700 w 2057"/>
                <a:gd name="T57" fmla="*/ 496 h 1400"/>
                <a:gd name="T58" fmla="*/ 1633 w 2057"/>
                <a:gd name="T59" fmla="*/ 440 h 1400"/>
                <a:gd name="T60" fmla="*/ 1494 w 2057"/>
                <a:gd name="T61" fmla="*/ 307 h 1400"/>
                <a:gd name="T62" fmla="*/ 1417 w 2057"/>
                <a:gd name="T63" fmla="*/ 261 h 1400"/>
                <a:gd name="T64" fmla="*/ 1310 w 2057"/>
                <a:gd name="T65" fmla="*/ 208 h 1400"/>
                <a:gd name="T66" fmla="*/ 1345 w 2057"/>
                <a:gd name="T67" fmla="*/ 176 h 1400"/>
                <a:gd name="T68" fmla="*/ 1532 w 2057"/>
                <a:gd name="T69" fmla="*/ 168 h 1400"/>
                <a:gd name="T70" fmla="*/ 1716 w 2057"/>
                <a:gd name="T71" fmla="*/ 192 h 1400"/>
                <a:gd name="T72" fmla="*/ 1884 w 2057"/>
                <a:gd name="T73" fmla="*/ 192 h 1400"/>
                <a:gd name="T74" fmla="*/ 1967 w 2057"/>
                <a:gd name="T75" fmla="*/ 189 h 1400"/>
                <a:gd name="T76" fmla="*/ 2047 w 2057"/>
                <a:gd name="T77" fmla="*/ 184 h 1400"/>
                <a:gd name="T78" fmla="*/ 1943 w 2057"/>
                <a:gd name="T79" fmla="*/ 133 h 1400"/>
                <a:gd name="T80" fmla="*/ 1876 w 2057"/>
                <a:gd name="T81" fmla="*/ 107 h 1400"/>
                <a:gd name="T82" fmla="*/ 1710 w 2057"/>
                <a:gd name="T83" fmla="*/ 96 h 1400"/>
                <a:gd name="T84" fmla="*/ 1497 w 2057"/>
                <a:gd name="T85" fmla="*/ 128 h 1400"/>
                <a:gd name="T86" fmla="*/ 1348 w 2057"/>
                <a:gd name="T87" fmla="*/ 157 h 1400"/>
                <a:gd name="T88" fmla="*/ 1262 w 2057"/>
                <a:gd name="T89" fmla="*/ 173 h 1400"/>
                <a:gd name="T90" fmla="*/ 1190 w 2057"/>
                <a:gd name="T91" fmla="*/ 163 h 1400"/>
                <a:gd name="T92" fmla="*/ 1083 w 2057"/>
                <a:gd name="T93" fmla="*/ 155 h 1400"/>
                <a:gd name="T94" fmla="*/ 907 w 2057"/>
                <a:gd name="T95" fmla="*/ 165 h 1400"/>
                <a:gd name="T96" fmla="*/ 782 w 2057"/>
                <a:gd name="T97" fmla="*/ 195 h 1400"/>
                <a:gd name="T98" fmla="*/ 694 w 2057"/>
                <a:gd name="T99" fmla="*/ 240 h 1400"/>
                <a:gd name="T100" fmla="*/ 566 w 2057"/>
                <a:gd name="T101" fmla="*/ 312 h 1400"/>
                <a:gd name="T102" fmla="*/ 478 w 2057"/>
                <a:gd name="T103" fmla="*/ 400 h 1400"/>
                <a:gd name="T104" fmla="*/ 278 w 2057"/>
                <a:gd name="T105" fmla="*/ 587 h 1400"/>
                <a:gd name="T106" fmla="*/ 371 w 2057"/>
                <a:gd name="T107" fmla="*/ 403 h 1400"/>
                <a:gd name="T108" fmla="*/ 542 w 2057"/>
                <a:gd name="T109" fmla="*/ 160 h 1400"/>
                <a:gd name="T110" fmla="*/ 643 w 2057"/>
                <a:gd name="T111" fmla="*/ 69 h 1400"/>
                <a:gd name="T112" fmla="*/ 632 w 2057"/>
                <a:gd name="T113" fmla="*/ 61 h 1400"/>
                <a:gd name="T114" fmla="*/ 515 w 2057"/>
                <a:gd name="T115" fmla="*/ 171 h 1400"/>
                <a:gd name="T116" fmla="*/ 363 w 2057"/>
                <a:gd name="T117" fmla="*/ 389 h 1400"/>
                <a:gd name="T118" fmla="*/ 235 w 2057"/>
                <a:gd name="T119" fmla="*/ 648 h 1400"/>
                <a:gd name="T120" fmla="*/ 203 w 2057"/>
                <a:gd name="T121" fmla="*/ 536 h 1400"/>
                <a:gd name="T122" fmla="*/ 120 w 2057"/>
                <a:gd name="T123" fmla="*/ 835 h 1400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2057"/>
                <a:gd name="T187" fmla="*/ 0 h 1400"/>
                <a:gd name="T188" fmla="*/ 2057 w 2057"/>
                <a:gd name="T189" fmla="*/ 1400 h 1400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2057" h="1400">
                  <a:moveTo>
                    <a:pt x="0" y="1131"/>
                  </a:moveTo>
                  <a:lnTo>
                    <a:pt x="78" y="992"/>
                  </a:lnTo>
                  <a:lnTo>
                    <a:pt x="80" y="992"/>
                  </a:lnTo>
                  <a:lnTo>
                    <a:pt x="83" y="992"/>
                  </a:lnTo>
                  <a:lnTo>
                    <a:pt x="83" y="995"/>
                  </a:lnTo>
                  <a:lnTo>
                    <a:pt x="86" y="995"/>
                  </a:lnTo>
                  <a:lnTo>
                    <a:pt x="86" y="1000"/>
                  </a:lnTo>
                  <a:lnTo>
                    <a:pt x="80" y="1021"/>
                  </a:lnTo>
                  <a:lnTo>
                    <a:pt x="75" y="1045"/>
                  </a:lnTo>
                  <a:lnTo>
                    <a:pt x="70" y="1069"/>
                  </a:lnTo>
                  <a:lnTo>
                    <a:pt x="64" y="1093"/>
                  </a:lnTo>
                  <a:lnTo>
                    <a:pt x="59" y="1117"/>
                  </a:lnTo>
                  <a:lnTo>
                    <a:pt x="53" y="1141"/>
                  </a:lnTo>
                  <a:lnTo>
                    <a:pt x="51" y="1165"/>
                  </a:lnTo>
                  <a:lnTo>
                    <a:pt x="45" y="1189"/>
                  </a:lnTo>
                  <a:lnTo>
                    <a:pt x="43" y="1211"/>
                  </a:lnTo>
                  <a:lnTo>
                    <a:pt x="40" y="1229"/>
                  </a:lnTo>
                  <a:lnTo>
                    <a:pt x="37" y="1248"/>
                  </a:lnTo>
                  <a:lnTo>
                    <a:pt x="35" y="1267"/>
                  </a:lnTo>
                  <a:lnTo>
                    <a:pt x="35" y="1277"/>
                  </a:lnTo>
                  <a:lnTo>
                    <a:pt x="32" y="1291"/>
                  </a:lnTo>
                  <a:lnTo>
                    <a:pt x="32" y="1301"/>
                  </a:lnTo>
                  <a:lnTo>
                    <a:pt x="29" y="1312"/>
                  </a:lnTo>
                  <a:lnTo>
                    <a:pt x="27" y="1323"/>
                  </a:lnTo>
                  <a:lnTo>
                    <a:pt x="24" y="1333"/>
                  </a:lnTo>
                  <a:lnTo>
                    <a:pt x="21" y="1344"/>
                  </a:lnTo>
                  <a:lnTo>
                    <a:pt x="21" y="1357"/>
                  </a:lnTo>
                  <a:lnTo>
                    <a:pt x="48" y="1320"/>
                  </a:lnTo>
                  <a:lnTo>
                    <a:pt x="51" y="1288"/>
                  </a:lnTo>
                  <a:lnTo>
                    <a:pt x="53" y="1277"/>
                  </a:lnTo>
                  <a:lnTo>
                    <a:pt x="56" y="1267"/>
                  </a:lnTo>
                  <a:lnTo>
                    <a:pt x="59" y="1259"/>
                  </a:lnTo>
                  <a:lnTo>
                    <a:pt x="61" y="1251"/>
                  </a:lnTo>
                  <a:lnTo>
                    <a:pt x="64" y="1240"/>
                  </a:lnTo>
                  <a:lnTo>
                    <a:pt x="64" y="1232"/>
                  </a:lnTo>
                  <a:lnTo>
                    <a:pt x="67" y="1221"/>
                  </a:lnTo>
                  <a:lnTo>
                    <a:pt x="70" y="1213"/>
                  </a:lnTo>
                  <a:lnTo>
                    <a:pt x="72" y="1205"/>
                  </a:lnTo>
                  <a:lnTo>
                    <a:pt x="72" y="1200"/>
                  </a:lnTo>
                  <a:lnTo>
                    <a:pt x="75" y="1192"/>
                  </a:lnTo>
                  <a:lnTo>
                    <a:pt x="75" y="1187"/>
                  </a:lnTo>
                  <a:lnTo>
                    <a:pt x="80" y="1160"/>
                  </a:lnTo>
                  <a:lnTo>
                    <a:pt x="86" y="1139"/>
                  </a:lnTo>
                  <a:lnTo>
                    <a:pt x="91" y="1115"/>
                  </a:lnTo>
                  <a:lnTo>
                    <a:pt x="99" y="1093"/>
                  </a:lnTo>
                  <a:lnTo>
                    <a:pt x="104" y="1069"/>
                  </a:lnTo>
                  <a:lnTo>
                    <a:pt x="112" y="1048"/>
                  </a:lnTo>
                  <a:lnTo>
                    <a:pt x="120" y="1027"/>
                  </a:lnTo>
                  <a:lnTo>
                    <a:pt x="128" y="1003"/>
                  </a:lnTo>
                  <a:lnTo>
                    <a:pt x="128" y="997"/>
                  </a:lnTo>
                  <a:lnTo>
                    <a:pt x="131" y="992"/>
                  </a:lnTo>
                  <a:lnTo>
                    <a:pt x="134" y="987"/>
                  </a:lnTo>
                  <a:lnTo>
                    <a:pt x="136" y="981"/>
                  </a:lnTo>
                  <a:lnTo>
                    <a:pt x="139" y="979"/>
                  </a:lnTo>
                  <a:lnTo>
                    <a:pt x="139" y="973"/>
                  </a:lnTo>
                  <a:lnTo>
                    <a:pt x="142" y="968"/>
                  </a:lnTo>
                  <a:lnTo>
                    <a:pt x="144" y="963"/>
                  </a:lnTo>
                  <a:lnTo>
                    <a:pt x="147" y="952"/>
                  </a:lnTo>
                  <a:lnTo>
                    <a:pt x="152" y="944"/>
                  </a:lnTo>
                  <a:lnTo>
                    <a:pt x="155" y="933"/>
                  </a:lnTo>
                  <a:lnTo>
                    <a:pt x="160" y="923"/>
                  </a:lnTo>
                  <a:lnTo>
                    <a:pt x="163" y="915"/>
                  </a:lnTo>
                  <a:lnTo>
                    <a:pt x="168" y="907"/>
                  </a:lnTo>
                  <a:lnTo>
                    <a:pt x="174" y="896"/>
                  </a:lnTo>
                  <a:lnTo>
                    <a:pt x="176" y="888"/>
                  </a:lnTo>
                  <a:lnTo>
                    <a:pt x="182" y="877"/>
                  </a:lnTo>
                  <a:lnTo>
                    <a:pt x="187" y="869"/>
                  </a:lnTo>
                  <a:lnTo>
                    <a:pt x="190" y="861"/>
                  </a:lnTo>
                  <a:lnTo>
                    <a:pt x="195" y="851"/>
                  </a:lnTo>
                  <a:lnTo>
                    <a:pt x="198" y="843"/>
                  </a:lnTo>
                  <a:lnTo>
                    <a:pt x="203" y="835"/>
                  </a:lnTo>
                  <a:lnTo>
                    <a:pt x="208" y="824"/>
                  </a:lnTo>
                  <a:lnTo>
                    <a:pt x="214" y="816"/>
                  </a:lnTo>
                  <a:lnTo>
                    <a:pt x="158" y="883"/>
                  </a:lnTo>
                  <a:lnTo>
                    <a:pt x="155" y="883"/>
                  </a:lnTo>
                  <a:lnTo>
                    <a:pt x="152" y="883"/>
                  </a:lnTo>
                  <a:lnTo>
                    <a:pt x="150" y="877"/>
                  </a:lnTo>
                  <a:lnTo>
                    <a:pt x="160" y="856"/>
                  </a:lnTo>
                  <a:lnTo>
                    <a:pt x="168" y="837"/>
                  </a:lnTo>
                  <a:lnTo>
                    <a:pt x="179" y="816"/>
                  </a:lnTo>
                  <a:lnTo>
                    <a:pt x="190" y="795"/>
                  </a:lnTo>
                  <a:lnTo>
                    <a:pt x="203" y="773"/>
                  </a:lnTo>
                  <a:lnTo>
                    <a:pt x="214" y="752"/>
                  </a:lnTo>
                  <a:lnTo>
                    <a:pt x="227" y="733"/>
                  </a:lnTo>
                  <a:lnTo>
                    <a:pt x="240" y="712"/>
                  </a:lnTo>
                  <a:lnTo>
                    <a:pt x="254" y="693"/>
                  </a:lnTo>
                  <a:lnTo>
                    <a:pt x="267" y="675"/>
                  </a:lnTo>
                  <a:lnTo>
                    <a:pt x="280" y="656"/>
                  </a:lnTo>
                  <a:lnTo>
                    <a:pt x="294" y="640"/>
                  </a:lnTo>
                  <a:lnTo>
                    <a:pt x="310" y="624"/>
                  </a:lnTo>
                  <a:lnTo>
                    <a:pt x="323" y="608"/>
                  </a:lnTo>
                  <a:lnTo>
                    <a:pt x="339" y="595"/>
                  </a:lnTo>
                  <a:lnTo>
                    <a:pt x="352" y="581"/>
                  </a:lnTo>
                  <a:lnTo>
                    <a:pt x="355" y="581"/>
                  </a:lnTo>
                  <a:lnTo>
                    <a:pt x="358" y="584"/>
                  </a:lnTo>
                  <a:lnTo>
                    <a:pt x="358" y="589"/>
                  </a:lnTo>
                  <a:lnTo>
                    <a:pt x="358" y="592"/>
                  </a:lnTo>
                  <a:lnTo>
                    <a:pt x="355" y="595"/>
                  </a:lnTo>
                  <a:lnTo>
                    <a:pt x="352" y="597"/>
                  </a:lnTo>
                  <a:lnTo>
                    <a:pt x="352" y="600"/>
                  </a:lnTo>
                  <a:lnTo>
                    <a:pt x="350" y="603"/>
                  </a:lnTo>
                  <a:lnTo>
                    <a:pt x="347" y="603"/>
                  </a:lnTo>
                  <a:lnTo>
                    <a:pt x="347" y="608"/>
                  </a:lnTo>
                  <a:lnTo>
                    <a:pt x="344" y="611"/>
                  </a:lnTo>
                  <a:lnTo>
                    <a:pt x="339" y="621"/>
                  </a:lnTo>
                  <a:lnTo>
                    <a:pt x="331" y="635"/>
                  </a:lnTo>
                  <a:lnTo>
                    <a:pt x="326" y="645"/>
                  </a:lnTo>
                  <a:lnTo>
                    <a:pt x="320" y="659"/>
                  </a:lnTo>
                  <a:lnTo>
                    <a:pt x="315" y="669"/>
                  </a:lnTo>
                  <a:lnTo>
                    <a:pt x="312" y="683"/>
                  </a:lnTo>
                  <a:lnTo>
                    <a:pt x="307" y="693"/>
                  </a:lnTo>
                  <a:lnTo>
                    <a:pt x="304" y="707"/>
                  </a:lnTo>
                  <a:lnTo>
                    <a:pt x="302" y="709"/>
                  </a:lnTo>
                  <a:lnTo>
                    <a:pt x="299" y="709"/>
                  </a:lnTo>
                  <a:lnTo>
                    <a:pt x="299" y="712"/>
                  </a:lnTo>
                  <a:lnTo>
                    <a:pt x="291" y="733"/>
                  </a:lnTo>
                  <a:lnTo>
                    <a:pt x="286" y="755"/>
                  </a:lnTo>
                  <a:lnTo>
                    <a:pt x="278" y="776"/>
                  </a:lnTo>
                  <a:lnTo>
                    <a:pt x="270" y="797"/>
                  </a:lnTo>
                  <a:lnTo>
                    <a:pt x="264" y="819"/>
                  </a:lnTo>
                  <a:lnTo>
                    <a:pt x="259" y="840"/>
                  </a:lnTo>
                  <a:lnTo>
                    <a:pt x="251" y="861"/>
                  </a:lnTo>
                  <a:lnTo>
                    <a:pt x="243" y="883"/>
                  </a:lnTo>
                  <a:lnTo>
                    <a:pt x="240" y="891"/>
                  </a:lnTo>
                  <a:lnTo>
                    <a:pt x="238" y="899"/>
                  </a:lnTo>
                  <a:lnTo>
                    <a:pt x="235" y="909"/>
                  </a:lnTo>
                  <a:lnTo>
                    <a:pt x="232" y="917"/>
                  </a:lnTo>
                  <a:lnTo>
                    <a:pt x="230" y="928"/>
                  </a:lnTo>
                  <a:lnTo>
                    <a:pt x="227" y="936"/>
                  </a:lnTo>
                  <a:lnTo>
                    <a:pt x="224" y="944"/>
                  </a:lnTo>
                  <a:lnTo>
                    <a:pt x="222" y="952"/>
                  </a:lnTo>
                  <a:lnTo>
                    <a:pt x="219" y="960"/>
                  </a:lnTo>
                  <a:lnTo>
                    <a:pt x="216" y="968"/>
                  </a:lnTo>
                  <a:lnTo>
                    <a:pt x="216" y="979"/>
                  </a:lnTo>
                  <a:lnTo>
                    <a:pt x="214" y="987"/>
                  </a:lnTo>
                  <a:lnTo>
                    <a:pt x="211" y="995"/>
                  </a:lnTo>
                  <a:lnTo>
                    <a:pt x="208" y="1003"/>
                  </a:lnTo>
                  <a:lnTo>
                    <a:pt x="206" y="1011"/>
                  </a:lnTo>
                  <a:lnTo>
                    <a:pt x="203" y="1019"/>
                  </a:lnTo>
                  <a:lnTo>
                    <a:pt x="203" y="1027"/>
                  </a:lnTo>
                  <a:lnTo>
                    <a:pt x="200" y="1035"/>
                  </a:lnTo>
                  <a:lnTo>
                    <a:pt x="198" y="1043"/>
                  </a:lnTo>
                  <a:lnTo>
                    <a:pt x="192" y="1053"/>
                  </a:lnTo>
                  <a:lnTo>
                    <a:pt x="190" y="1061"/>
                  </a:lnTo>
                  <a:lnTo>
                    <a:pt x="187" y="1069"/>
                  </a:lnTo>
                  <a:lnTo>
                    <a:pt x="184" y="1075"/>
                  </a:lnTo>
                  <a:lnTo>
                    <a:pt x="182" y="1083"/>
                  </a:lnTo>
                  <a:lnTo>
                    <a:pt x="102" y="1264"/>
                  </a:lnTo>
                  <a:lnTo>
                    <a:pt x="110" y="1253"/>
                  </a:lnTo>
                  <a:lnTo>
                    <a:pt x="118" y="1243"/>
                  </a:lnTo>
                  <a:lnTo>
                    <a:pt x="126" y="1232"/>
                  </a:lnTo>
                  <a:lnTo>
                    <a:pt x="131" y="1219"/>
                  </a:lnTo>
                  <a:lnTo>
                    <a:pt x="139" y="1208"/>
                  </a:lnTo>
                  <a:lnTo>
                    <a:pt x="144" y="1197"/>
                  </a:lnTo>
                  <a:lnTo>
                    <a:pt x="152" y="1187"/>
                  </a:lnTo>
                  <a:lnTo>
                    <a:pt x="160" y="1179"/>
                  </a:lnTo>
                  <a:lnTo>
                    <a:pt x="166" y="1181"/>
                  </a:lnTo>
                  <a:lnTo>
                    <a:pt x="166" y="1192"/>
                  </a:lnTo>
                  <a:lnTo>
                    <a:pt x="160" y="1200"/>
                  </a:lnTo>
                  <a:lnTo>
                    <a:pt x="160" y="1211"/>
                  </a:lnTo>
                  <a:lnTo>
                    <a:pt x="158" y="1219"/>
                  </a:lnTo>
                  <a:lnTo>
                    <a:pt x="152" y="1229"/>
                  </a:lnTo>
                  <a:lnTo>
                    <a:pt x="147" y="1243"/>
                  </a:lnTo>
                  <a:lnTo>
                    <a:pt x="142" y="1256"/>
                  </a:lnTo>
                  <a:lnTo>
                    <a:pt x="139" y="1269"/>
                  </a:lnTo>
                  <a:lnTo>
                    <a:pt x="134" y="1283"/>
                  </a:lnTo>
                  <a:lnTo>
                    <a:pt x="131" y="1296"/>
                  </a:lnTo>
                  <a:lnTo>
                    <a:pt x="126" y="1309"/>
                  </a:lnTo>
                  <a:lnTo>
                    <a:pt x="123" y="1323"/>
                  </a:lnTo>
                  <a:lnTo>
                    <a:pt x="120" y="1331"/>
                  </a:lnTo>
                  <a:lnTo>
                    <a:pt x="118" y="1341"/>
                  </a:lnTo>
                  <a:lnTo>
                    <a:pt x="115" y="1352"/>
                  </a:lnTo>
                  <a:lnTo>
                    <a:pt x="115" y="1363"/>
                  </a:lnTo>
                  <a:lnTo>
                    <a:pt x="112" y="1371"/>
                  </a:lnTo>
                  <a:lnTo>
                    <a:pt x="110" y="1381"/>
                  </a:lnTo>
                  <a:lnTo>
                    <a:pt x="107" y="1389"/>
                  </a:lnTo>
                  <a:lnTo>
                    <a:pt x="104" y="1400"/>
                  </a:lnTo>
                  <a:lnTo>
                    <a:pt x="110" y="1395"/>
                  </a:lnTo>
                  <a:lnTo>
                    <a:pt x="115" y="1389"/>
                  </a:lnTo>
                  <a:lnTo>
                    <a:pt x="118" y="1387"/>
                  </a:lnTo>
                  <a:lnTo>
                    <a:pt x="120" y="1379"/>
                  </a:lnTo>
                  <a:lnTo>
                    <a:pt x="126" y="1373"/>
                  </a:lnTo>
                  <a:lnTo>
                    <a:pt x="126" y="1365"/>
                  </a:lnTo>
                  <a:lnTo>
                    <a:pt x="128" y="1357"/>
                  </a:lnTo>
                  <a:lnTo>
                    <a:pt x="131" y="1352"/>
                  </a:lnTo>
                  <a:lnTo>
                    <a:pt x="136" y="1333"/>
                  </a:lnTo>
                  <a:lnTo>
                    <a:pt x="142" y="1315"/>
                  </a:lnTo>
                  <a:lnTo>
                    <a:pt x="144" y="1296"/>
                  </a:lnTo>
                  <a:lnTo>
                    <a:pt x="150" y="1277"/>
                  </a:lnTo>
                  <a:lnTo>
                    <a:pt x="155" y="1261"/>
                  </a:lnTo>
                  <a:lnTo>
                    <a:pt x="160" y="1243"/>
                  </a:lnTo>
                  <a:lnTo>
                    <a:pt x="166" y="1224"/>
                  </a:lnTo>
                  <a:lnTo>
                    <a:pt x="171" y="1205"/>
                  </a:lnTo>
                  <a:lnTo>
                    <a:pt x="176" y="1192"/>
                  </a:lnTo>
                  <a:lnTo>
                    <a:pt x="179" y="1179"/>
                  </a:lnTo>
                  <a:lnTo>
                    <a:pt x="184" y="1165"/>
                  </a:lnTo>
                  <a:lnTo>
                    <a:pt x="190" y="1149"/>
                  </a:lnTo>
                  <a:lnTo>
                    <a:pt x="192" y="1136"/>
                  </a:lnTo>
                  <a:lnTo>
                    <a:pt x="198" y="1123"/>
                  </a:lnTo>
                  <a:lnTo>
                    <a:pt x="203" y="1109"/>
                  </a:lnTo>
                  <a:lnTo>
                    <a:pt x="208" y="1096"/>
                  </a:lnTo>
                  <a:lnTo>
                    <a:pt x="208" y="1091"/>
                  </a:lnTo>
                  <a:lnTo>
                    <a:pt x="211" y="1085"/>
                  </a:lnTo>
                  <a:lnTo>
                    <a:pt x="214" y="1080"/>
                  </a:lnTo>
                  <a:lnTo>
                    <a:pt x="216" y="1075"/>
                  </a:lnTo>
                  <a:lnTo>
                    <a:pt x="222" y="1064"/>
                  </a:lnTo>
                  <a:lnTo>
                    <a:pt x="230" y="1053"/>
                  </a:lnTo>
                  <a:lnTo>
                    <a:pt x="235" y="1045"/>
                  </a:lnTo>
                  <a:lnTo>
                    <a:pt x="243" y="1035"/>
                  </a:lnTo>
                  <a:lnTo>
                    <a:pt x="251" y="1024"/>
                  </a:lnTo>
                  <a:lnTo>
                    <a:pt x="256" y="1013"/>
                  </a:lnTo>
                  <a:lnTo>
                    <a:pt x="264" y="1005"/>
                  </a:lnTo>
                  <a:lnTo>
                    <a:pt x="270" y="995"/>
                  </a:lnTo>
                  <a:lnTo>
                    <a:pt x="278" y="987"/>
                  </a:lnTo>
                  <a:lnTo>
                    <a:pt x="286" y="979"/>
                  </a:lnTo>
                  <a:lnTo>
                    <a:pt x="294" y="968"/>
                  </a:lnTo>
                  <a:lnTo>
                    <a:pt x="299" y="960"/>
                  </a:lnTo>
                  <a:lnTo>
                    <a:pt x="307" y="955"/>
                  </a:lnTo>
                  <a:lnTo>
                    <a:pt x="315" y="947"/>
                  </a:lnTo>
                  <a:lnTo>
                    <a:pt x="323" y="941"/>
                  </a:lnTo>
                  <a:lnTo>
                    <a:pt x="331" y="933"/>
                  </a:lnTo>
                  <a:lnTo>
                    <a:pt x="336" y="928"/>
                  </a:lnTo>
                  <a:lnTo>
                    <a:pt x="339" y="923"/>
                  </a:lnTo>
                  <a:lnTo>
                    <a:pt x="344" y="920"/>
                  </a:lnTo>
                  <a:lnTo>
                    <a:pt x="350" y="915"/>
                  </a:lnTo>
                  <a:lnTo>
                    <a:pt x="352" y="909"/>
                  </a:lnTo>
                  <a:lnTo>
                    <a:pt x="358" y="907"/>
                  </a:lnTo>
                  <a:lnTo>
                    <a:pt x="363" y="901"/>
                  </a:lnTo>
                  <a:lnTo>
                    <a:pt x="368" y="899"/>
                  </a:lnTo>
                  <a:lnTo>
                    <a:pt x="374" y="893"/>
                  </a:lnTo>
                  <a:lnTo>
                    <a:pt x="379" y="885"/>
                  </a:lnTo>
                  <a:lnTo>
                    <a:pt x="384" y="880"/>
                  </a:lnTo>
                  <a:lnTo>
                    <a:pt x="390" y="875"/>
                  </a:lnTo>
                  <a:lnTo>
                    <a:pt x="395" y="869"/>
                  </a:lnTo>
                  <a:lnTo>
                    <a:pt x="400" y="864"/>
                  </a:lnTo>
                  <a:lnTo>
                    <a:pt x="406" y="859"/>
                  </a:lnTo>
                  <a:lnTo>
                    <a:pt x="411" y="851"/>
                  </a:lnTo>
                  <a:lnTo>
                    <a:pt x="416" y="848"/>
                  </a:lnTo>
                  <a:lnTo>
                    <a:pt x="422" y="840"/>
                  </a:lnTo>
                  <a:lnTo>
                    <a:pt x="430" y="835"/>
                  </a:lnTo>
                  <a:lnTo>
                    <a:pt x="435" y="829"/>
                  </a:lnTo>
                  <a:lnTo>
                    <a:pt x="440" y="824"/>
                  </a:lnTo>
                  <a:lnTo>
                    <a:pt x="446" y="819"/>
                  </a:lnTo>
                  <a:lnTo>
                    <a:pt x="451" y="813"/>
                  </a:lnTo>
                  <a:lnTo>
                    <a:pt x="456" y="808"/>
                  </a:lnTo>
                  <a:lnTo>
                    <a:pt x="472" y="792"/>
                  </a:lnTo>
                  <a:lnTo>
                    <a:pt x="488" y="776"/>
                  </a:lnTo>
                  <a:lnTo>
                    <a:pt x="504" y="760"/>
                  </a:lnTo>
                  <a:lnTo>
                    <a:pt x="520" y="744"/>
                  </a:lnTo>
                  <a:lnTo>
                    <a:pt x="536" y="731"/>
                  </a:lnTo>
                  <a:lnTo>
                    <a:pt x="552" y="715"/>
                  </a:lnTo>
                  <a:lnTo>
                    <a:pt x="568" y="699"/>
                  </a:lnTo>
                  <a:lnTo>
                    <a:pt x="587" y="685"/>
                  </a:lnTo>
                  <a:lnTo>
                    <a:pt x="603" y="669"/>
                  </a:lnTo>
                  <a:lnTo>
                    <a:pt x="619" y="653"/>
                  </a:lnTo>
                  <a:lnTo>
                    <a:pt x="635" y="637"/>
                  </a:lnTo>
                  <a:lnTo>
                    <a:pt x="651" y="621"/>
                  </a:lnTo>
                  <a:lnTo>
                    <a:pt x="667" y="605"/>
                  </a:lnTo>
                  <a:lnTo>
                    <a:pt x="683" y="589"/>
                  </a:lnTo>
                  <a:lnTo>
                    <a:pt x="697" y="573"/>
                  </a:lnTo>
                  <a:lnTo>
                    <a:pt x="713" y="557"/>
                  </a:lnTo>
                  <a:lnTo>
                    <a:pt x="718" y="552"/>
                  </a:lnTo>
                  <a:lnTo>
                    <a:pt x="723" y="547"/>
                  </a:lnTo>
                  <a:lnTo>
                    <a:pt x="729" y="544"/>
                  </a:lnTo>
                  <a:lnTo>
                    <a:pt x="734" y="541"/>
                  </a:lnTo>
                  <a:lnTo>
                    <a:pt x="739" y="536"/>
                  </a:lnTo>
                  <a:lnTo>
                    <a:pt x="745" y="533"/>
                  </a:lnTo>
                  <a:lnTo>
                    <a:pt x="747" y="531"/>
                  </a:lnTo>
                  <a:lnTo>
                    <a:pt x="753" y="525"/>
                  </a:lnTo>
                  <a:lnTo>
                    <a:pt x="758" y="523"/>
                  </a:lnTo>
                  <a:lnTo>
                    <a:pt x="763" y="520"/>
                  </a:lnTo>
                  <a:lnTo>
                    <a:pt x="769" y="515"/>
                  </a:lnTo>
                  <a:lnTo>
                    <a:pt x="774" y="512"/>
                  </a:lnTo>
                  <a:lnTo>
                    <a:pt x="779" y="509"/>
                  </a:lnTo>
                  <a:lnTo>
                    <a:pt x="782" y="504"/>
                  </a:lnTo>
                  <a:lnTo>
                    <a:pt x="787" y="501"/>
                  </a:lnTo>
                  <a:lnTo>
                    <a:pt x="793" y="496"/>
                  </a:lnTo>
                  <a:lnTo>
                    <a:pt x="803" y="491"/>
                  </a:lnTo>
                  <a:lnTo>
                    <a:pt x="814" y="485"/>
                  </a:lnTo>
                  <a:lnTo>
                    <a:pt x="822" y="477"/>
                  </a:lnTo>
                  <a:lnTo>
                    <a:pt x="833" y="469"/>
                  </a:lnTo>
                  <a:lnTo>
                    <a:pt x="841" y="461"/>
                  </a:lnTo>
                  <a:lnTo>
                    <a:pt x="851" y="453"/>
                  </a:lnTo>
                  <a:lnTo>
                    <a:pt x="862" y="445"/>
                  </a:lnTo>
                  <a:lnTo>
                    <a:pt x="870" y="437"/>
                  </a:lnTo>
                  <a:lnTo>
                    <a:pt x="881" y="429"/>
                  </a:lnTo>
                  <a:lnTo>
                    <a:pt x="889" y="424"/>
                  </a:lnTo>
                  <a:lnTo>
                    <a:pt x="899" y="416"/>
                  </a:lnTo>
                  <a:lnTo>
                    <a:pt x="907" y="408"/>
                  </a:lnTo>
                  <a:lnTo>
                    <a:pt x="918" y="400"/>
                  </a:lnTo>
                  <a:lnTo>
                    <a:pt x="929" y="395"/>
                  </a:lnTo>
                  <a:lnTo>
                    <a:pt x="937" y="387"/>
                  </a:lnTo>
                  <a:lnTo>
                    <a:pt x="947" y="381"/>
                  </a:lnTo>
                  <a:lnTo>
                    <a:pt x="953" y="379"/>
                  </a:lnTo>
                  <a:lnTo>
                    <a:pt x="955" y="373"/>
                  </a:lnTo>
                  <a:lnTo>
                    <a:pt x="961" y="371"/>
                  </a:lnTo>
                  <a:lnTo>
                    <a:pt x="966" y="368"/>
                  </a:lnTo>
                  <a:lnTo>
                    <a:pt x="969" y="365"/>
                  </a:lnTo>
                  <a:lnTo>
                    <a:pt x="974" y="363"/>
                  </a:lnTo>
                  <a:lnTo>
                    <a:pt x="977" y="360"/>
                  </a:lnTo>
                  <a:lnTo>
                    <a:pt x="982" y="357"/>
                  </a:lnTo>
                  <a:lnTo>
                    <a:pt x="995" y="352"/>
                  </a:lnTo>
                  <a:lnTo>
                    <a:pt x="1009" y="341"/>
                  </a:lnTo>
                  <a:lnTo>
                    <a:pt x="1019" y="333"/>
                  </a:lnTo>
                  <a:lnTo>
                    <a:pt x="1033" y="328"/>
                  </a:lnTo>
                  <a:lnTo>
                    <a:pt x="1046" y="320"/>
                  </a:lnTo>
                  <a:lnTo>
                    <a:pt x="1057" y="312"/>
                  </a:lnTo>
                  <a:lnTo>
                    <a:pt x="1070" y="304"/>
                  </a:lnTo>
                  <a:lnTo>
                    <a:pt x="1083" y="299"/>
                  </a:lnTo>
                  <a:lnTo>
                    <a:pt x="1094" y="291"/>
                  </a:lnTo>
                  <a:lnTo>
                    <a:pt x="1107" y="283"/>
                  </a:lnTo>
                  <a:lnTo>
                    <a:pt x="1118" y="277"/>
                  </a:lnTo>
                  <a:lnTo>
                    <a:pt x="1131" y="269"/>
                  </a:lnTo>
                  <a:lnTo>
                    <a:pt x="1145" y="261"/>
                  </a:lnTo>
                  <a:lnTo>
                    <a:pt x="1155" y="256"/>
                  </a:lnTo>
                  <a:lnTo>
                    <a:pt x="1169" y="248"/>
                  </a:lnTo>
                  <a:lnTo>
                    <a:pt x="1179" y="240"/>
                  </a:lnTo>
                  <a:lnTo>
                    <a:pt x="1182" y="240"/>
                  </a:lnTo>
                  <a:lnTo>
                    <a:pt x="1185" y="240"/>
                  </a:lnTo>
                  <a:lnTo>
                    <a:pt x="1187" y="240"/>
                  </a:lnTo>
                  <a:lnTo>
                    <a:pt x="1190" y="237"/>
                  </a:lnTo>
                  <a:lnTo>
                    <a:pt x="1193" y="237"/>
                  </a:lnTo>
                  <a:lnTo>
                    <a:pt x="1195" y="237"/>
                  </a:lnTo>
                  <a:lnTo>
                    <a:pt x="1198" y="235"/>
                  </a:lnTo>
                  <a:lnTo>
                    <a:pt x="1201" y="235"/>
                  </a:lnTo>
                  <a:lnTo>
                    <a:pt x="1203" y="232"/>
                  </a:lnTo>
                  <a:lnTo>
                    <a:pt x="1209" y="229"/>
                  </a:lnTo>
                  <a:lnTo>
                    <a:pt x="1214" y="227"/>
                  </a:lnTo>
                  <a:lnTo>
                    <a:pt x="1217" y="227"/>
                  </a:lnTo>
                  <a:lnTo>
                    <a:pt x="1222" y="227"/>
                  </a:lnTo>
                  <a:lnTo>
                    <a:pt x="1227" y="227"/>
                  </a:lnTo>
                  <a:lnTo>
                    <a:pt x="1233" y="227"/>
                  </a:lnTo>
                  <a:lnTo>
                    <a:pt x="1235" y="229"/>
                  </a:lnTo>
                  <a:lnTo>
                    <a:pt x="1241" y="229"/>
                  </a:lnTo>
                  <a:lnTo>
                    <a:pt x="1246" y="232"/>
                  </a:lnTo>
                  <a:lnTo>
                    <a:pt x="1251" y="235"/>
                  </a:lnTo>
                  <a:lnTo>
                    <a:pt x="1257" y="237"/>
                  </a:lnTo>
                  <a:lnTo>
                    <a:pt x="1262" y="240"/>
                  </a:lnTo>
                  <a:lnTo>
                    <a:pt x="1265" y="240"/>
                  </a:lnTo>
                  <a:lnTo>
                    <a:pt x="1270" y="243"/>
                  </a:lnTo>
                  <a:lnTo>
                    <a:pt x="1275" y="245"/>
                  </a:lnTo>
                  <a:lnTo>
                    <a:pt x="1286" y="251"/>
                  </a:lnTo>
                  <a:lnTo>
                    <a:pt x="1297" y="256"/>
                  </a:lnTo>
                  <a:lnTo>
                    <a:pt x="1310" y="261"/>
                  </a:lnTo>
                  <a:lnTo>
                    <a:pt x="1321" y="264"/>
                  </a:lnTo>
                  <a:lnTo>
                    <a:pt x="1332" y="272"/>
                  </a:lnTo>
                  <a:lnTo>
                    <a:pt x="1342" y="277"/>
                  </a:lnTo>
                  <a:lnTo>
                    <a:pt x="1353" y="283"/>
                  </a:lnTo>
                  <a:lnTo>
                    <a:pt x="1364" y="288"/>
                  </a:lnTo>
                  <a:lnTo>
                    <a:pt x="1374" y="293"/>
                  </a:lnTo>
                  <a:lnTo>
                    <a:pt x="1385" y="299"/>
                  </a:lnTo>
                  <a:lnTo>
                    <a:pt x="1393" y="304"/>
                  </a:lnTo>
                  <a:lnTo>
                    <a:pt x="1404" y="312"/>
                  </a:lnTo>
                  <a:lnTo>
                    <a:pt x="1414" y="317"/>
                  </a:lnTo>
                  <a:lnTo>
                    <a:pt x="1425" y="323"/>
                  </a:lnTo>
                  <a:lnTo>
                    <a:pt x="1436" y="331"/>
                  </a:lnTo>
                  <a:lnTo>
                    <a:pt x="1446" y="336"/>
                  </a:lnTo>
                  <a:lnTo>
                    <a:pt x="1460" y="349"/>
                  </a:lnTo>
                  <a:lnTo>
                    <a:pt x="1473" y="360"/>
                  </a:lnTo>
                  <a:lnTo>
                    <a:pt x="1486" y="371"/>
                  </a:lnTo>
                  <a:lnTo>
                    <a:pt x="1500" y="381"/>
                  </a:lnTo>
                  <a:lnTo>
                    <a:pt x="1513" y="392"/>
                  </a:lnTo>
                  <a:lnTo>
                    <a:pt x="1526" y="403"/>
                  </a:lnTo>
                  <a:lnTo>
                    <a:pt x="1540" y="413"/>
                  </a:lnTo>
                  <a:lnTo>
                    <a:pt x="1556" y="424"/>
                  </a:lnTo>
                  <a:lnTo>
                    <a:pt x="1569" y="435"/>
                  </a:lnTo>
                  <a:lnTo>
                    <a:pt x="1580" y="445"/>
                  </a:lnTo>
                  <a:lnTo>
                    <a:pt x="1593" y="459"/>
                  </a:lnTo>
                  <a:lnTo>
                    <a:pt x="1606" y="469"/>
                  </a:lnTo>
                  <a:lnTo>
                    <a:pt x="1617" y="483"/>
                  </a:lnTo>
                  <a:lnTo>
                    <a:pt x="1630" y="496"/>
                  </a:lnTo>
                  <a:lnTo>
                    <a:pt x="1644" y="509"/>
                  </a:lnTo>
                  <a:lnTo>
                    <a:pt x="1654" y="525"/>
                  </a:lnTo>
                  <a:lnTo>
                    <a:pt x="1662" y="533"/>
                  </a:lnTo>
                  <a:lnTo>
                    <a:pt x="1670" y="544"/>
                  </a:lnTo>
                  <a:lnTo>
                    <a:pt x="1678" y="552"/>
                  </a:lnTo>
                  <a:lnTo>
                    <a:pt x="1689" y="560"/>
                  </a:lnTo>
                  <a:lnTo>
                    <a:pt x="1697" y="571"/>
                  </a:lnTo>
                  <a:lnTo>
                    <a:pt x="1705" y="579"/>
                  </a:lnTo>
                  <a:lnTo>
                    <a:pt x="1713" y="587"/>
                  </a:lnTo>
                  <a:lnTo>
                    <a:pt x="1721" y="597"/>
                  </a:lnTo>
                  <a:lnTo>
                    <a:pt x="1732" y="608"/>
                  </a:lnTo>
                  <a:lnTo>
                    <a:pt x="1742" y="621"/>
                  </a:lnTo>
                  <a:lnTo>
                    <a:pt x="1753" y="635"/>
                  </a:lnTo>
                  <a:lnTo>
                    <a:pt x="1764" y="648"/>
                  </a:lnTo>
                  <a:lnTo>
                    <a:pt x="1774" y="659"/>
                  </a:lnTo>
                  <a:lnTo>
                    <a:pt x="1782" y="675"/>
                  </a:lnTo>
                  <a:lnTo>
                    <a:pt x="1793" y="688"/>
                  </a:lnTo>
                  <a:lnTo>
                    <a:pt x="1804" y="701"/>
                  </a:lnTo>
                  <a:lnTo>
                    <a:pt x="1812" y="715"/>
                  </a:lnTo>
                  <a:lnTo>
                    <a:pt x="1822" y="731"/>
                  </a:lnTo>
                  <a:lnTo>
                    <a:pt x="1830" y="744"/>
                  </a:lnTo>
                  <a:lnTo>
                    <a:pt x="1841" y="757"/>
                  </a:lnTo>
                  <a:lnTo>
                    <a:pt x="1849" y="773"/>
                  </a:lnTo>
                  <a:lnTo>
                    <a:pt x="1860" y="789"/>
                  </a:lnTo>
                  <a:lnTo>
                    <a:pt x="1868" y="803"/>
                  </a:lnTo>
                  <a:lnTo>
                    <a:pt x="1876" y="819"/>
                  </a:lnTo>
                  <a:lnTo>
                    <a:pt x="1884" y="835"/>
                  </a:lnTo>
                  <a:lnTo>
                    <a:pt x="1892" y="848"/>
                  </a:lnTo>
                  <a:lnTo>
                    <a:pt x="1902" y="864"/>
                  </a:lnTo>
                  <a:lnTo>
                    <a:pt x="1911" y="880"/>
                  </a:lnTo>
                  <a:lnTo>
                    <a:pt x="1919" y="893"/>
                  </a:lnTo>
                  <a:lnTo>
                    <a:pt x="1927" y="909"/>
                  </a:lnTo>
                  <a:lnTo>
                    <a:pt x="1935" y="925"/>
                  </a:lnTo>
                  <a:lnTo>
                    <a:pt x="1943" y="941"/>
                  </a:lnTo>
                  <a:lnTo>
                    <a:pt x="1951" y="955"/>
                  </a:lnTo>
                  <a:lnTo>
                    <a:pt x="1956" y="971"/>
                  </a:lnTo>
                  <a:lnTo>
                    <a:pt x="1964" y="987"/>
                  </a:lnTo>
                  <a:lnTo>
                    <a:pt x="1972" y="1000"/>
                  </a:lnTo>
                  <a:lnTo>
                    <a:pt x="1980" y="1016"/>
                  </a:lnTo>
                  <a:lnTo>
                    <a:pt x="1988" y="1032"/>
                  </a:lnTo>
                  <a:lnTo>
                    <a:pt x="1996" y="1045"/>
                  </a:lnTo>
                  <a:lnTo>
                    <a:pt x="2004" y="1061"/>
                  </a:lnTo>
                  <a:lnTo>
                    <a:pt x="2009" y="1069"/>
                  </a:lnTo>
                  <a:lnTo>
                    <a:pt x="2015" y="1077"/>
                  </a:lnTo>
                  <a:lnTo>
                    <a:pt x="2020" y="1088"/>
                  </a:lnTo>
                  <a:lnTo>
                    <a:pt x="2023" y="1096"/>
                  </a:lnTo>
                  <a:lnTo>
                    <a:pt x="2028" y="1107"/>
                  </a:lnTo>
                  <a:lnTo>
                    <a:pt x="2033" y="1112"/>
                  </a:lnTo>
                  <a:lnTo>
                    <a:pt x="2039" y="1123"/>
                  </a:lnTo>
                  <a:lnTo>
                    <a:pt x="2044" y="1131"/>
                  </a:lnTo>
                  <a:lnTo>
                    <a:pt x="2044" y="1133"/>
                  </a:lnTo>
                  <a:lnTo>
                    <a:pt x="2047" y="1139"/>
                  </a:lnTo>
                  <a:lnTo>
                    <a:pt x="2049" y="1141"/>
                  </a:lnTo>
                  <a:lnTo>
                    <a:pt x="2052" y="1147"/>
                  </a:lnTo>
                  <a:lnTo>
                    <a:pt x="2052" y="1149"/>
                  </a:lnTo>
                  <a:lnTo>
                    <a:pt x="2055" y="1152"/>
                  </a:lnTo>
                  <a:lnTo>
                    <a:pt x="2057" y="1155"/>
                  </a:lnTo>
                  <a:lnTo>
                    <a:pt x="2057" y="1157"/>
                  </a:lnTo>
                  <a:lnTo>
                    <a:pt x="2001" y="987"/>
                  </a:lnTo>
                  <a:lnTo>
                    <a:pt x="1999" y="979"/>
                  </a:lnTo>
                  <a:lnTo>
                    <a:pt x="1996" y="971"/>
                  </a:lnTo>
                  <a:lnTo>
                    <a:pt x="1993" y="960"/>
                  </a:lnTo>
                  <a:lnTo>
                    <a:pt x="1991" y="955"/>
                  </a:lnTo>
                  <a:lnTo>
                    <a:pt x="1988" y="947"/>
                  </a:lnTo>
                  <a:lnTo>
                    <a:pt x="1983" y="936"/>
                  </a:lnTo>
                  <a:lnTo>
                    <a:pt x="1980" y="928"/>
                  </a:lnTo>
                  <a:lnTo>
                    <a:pt x="1977" y="920"/>
                  </a:lnTo>
                  <a:lnTo>
                    <a:pt x="1967" y="893"/>
                  </a:lnTo>
                  <a:lnTo>
                    <a:pt x="1956" y="867"/>
                  </a:lnTo>
                  <a:lnTo>
                    <a:pt x="1943" y="840"/>
                  </a:lnTo>
                  <a:lnTo>
                    <a:pt x="1929" y="813"/>
                  </a:lnTo>
                  <a:lnTo>
                    <a:pt x="1916" y="787"/>
                  </a:lnTo>
                  <a:lnTo>
                    <a:pt x="1902" y="760"/>
                  </a:lnTo>
                  <a:lnTo>
                    <a:pt x="1886" y="736"/>
                  </a:lnTo>
                  <a:lnTo>
                    <a:pt x="1873" y="712"/>
                  </a:lnTo>
                  <a:lnTo>
                    <a:pt x="1857" y="685"/>
                  </a:lnTo>
                  <a:lnTo>
                    <a:pt x="1841" y="664"/>
                  </a:lnTo>
                  <a:lnTo>
                    <a:pt x="1822" y="640"/>
                  </a:lnTo>
                  <a:lnTo>
                    <a:pt x="1806" y="616"/>
                  </a:lnTo>
                  <a:lnTo>
                    <a:pt x="1790" y="595"/>
                  </a:lnTo>
                  <a:lnTo>
                    <a:pt x="1772" y="573"/>
                  </a:lnTo>
                  <a:lnTo>
                    <a:pt x="1753" y="555"/>
                  </a:lnTo>
                  <a:lnTo>
                    <a:pt x="1737" y="533"/>
                  </a:lnTo>
                  <a:lnTo>
                    <a:pt x="1732" y="531"/>
                  </a:lnTo>
                  <a:lnTo>
                    <a:pt x="1729" y="528"/>
                  </a:lnTo>
                  <a:lnTo>
                    <a:pt x="1726" y="523"/>
                  </a:lnTo>
                  <a:lnTo>
                    <a:pt x="1721" y="520"/>
                  </a:lnTo>
                  <a:lnTo>
                    <a:pt x="1718" y="515"/>
                  </a:lnTo>
                  <a:lnTo>
                    <a:pt x="1716" y="512"/>
                  </a:lnTo>
                  <a:lnTo>
                    <a:pt x="1713" y="507"/>
                  </a:lnTo>
                  <a:lnTo>
                    <a:pt x="1708" y="504"/>
                  </a:lnTo>
                  <a:lnTo>
                    <a:pt x="1705" y="499"/>
                  </a:lnTo>
                  <a:lnTo>
                    <a:pt x="1700" y="496"/>
                  </a:lnTo>
                  <a:lnTo>
                    <a:pt x="1697" y="491"/>
                  </a:lnTo>
                  <a:lnTo>
                    <a:pt x="1692" y="488"/>
                  </a:lnTo>
                  <a:lnTo>
                    <a:pt x="1686" y="483"/>
                  </a:lnTo>
                  <a:lnTo>
                    <a:pt x="1684" y="480"/>
                  </a:lnTo>
                  <a:lnTo>
                    <a:pt x="1678" y="475"/>
                  </a:lnTo>
                  <a:lnTo>
                    <a:pt x="1673" y="472"/>
                  </a:lnTo>
                  <a:lnTo>
                    <a:pt x="1670" y="469"/>
                  </a:lnTo>
                  <a:lnTo>
                    <a:pt x="1665" y="464"/>
                  </a:lnTo>
                  <a:lnTo>
                    <a:pt x="1660" y="461"/>
                  </a:lnTo>
                  <a:lnTo>
                    <a:pt x="1654" y="459"/>
                  </a:lnTo>
                  <a:lnTo>
                    <a:pt x="1652" y="453"/>
                  </a:lnTo>
                  <a:lnTo>
                    <a:pt x="1646" y="451"/>
                  </a:lnTo>
                  <a:lnTo>
                    <a:pt x="1641" y="448"/>
                  </a:lnTo>
                  <a:lnTo>
                    <a:pt x="1638" y="443"/>
                  </a:lnTo>
                  <a:lnTo>
                    <a:pt x="1636" y="440"/>
                  </a:lnTo>
                  <a:lnTo>
                    <a:pt x="1633" y="440"/>
                  </a:lnTo>
                  <a:lnTo>
                    <a:pt x="1633" y="437"/>
                  </a:lnTo>
                  <a:lnTo>
                    <a:pt x="1633" y="435"/>
                  </a:lnTo>
                  <a:lnTo>
                    <a:pt x="1625" y="424"/>
                  </a:lnTo>
                  <a:lnTo>
                    <a:pt x="1614" y="416"/>
                  </a:lnTo>
                  <a:lnTo>
                    <a:pt x="1604" y="405"/>
                  </a:lnTo>
                  <a:lnTo>
                    <a:pt x="1596" y="395"/>
                  </a:lnTo>
                  <a:lnTo>
                    <a:pt x="1588" y="387"/>
                  </a:lnTo>
                  <a:lnTo>
                    <a:pt x="1577" y="376"/>
                  </a:lnTo>
                  <a:lnTo>
                    <a:pt x="1566" y="365"/>
                  </a:lnTo>
                  <a:lnTo>
                    <a:pt x="1558" y="357"/>
                  </a:lnTo>
                  <a:lnTo>
                    <a:pt x="1548" y="347"/>
                  </a:lnTo>
                  <a:lnTo>
                    <a:pt x="1537" y="339"/>
                  </a:lnTo>
                  <a:lnTo>
                    <a:pt x="1526" y="331"/>
                  </a:lnTo>
                  <a:lnTo>
                    <a:pt x="1516" y="323"/>
                  </a:lnTo>
                  <a:lnTo>
                    <a:pt x="1505" y="315"/>
                  </a:lnTo>
                  <a:lnTo>
                    <a:pt x="1494" y="307"/>
                  </a:lnTo>
                  <a:lnTo>
                    <a:pt x="1484" y="299"/>
                  </a:lnTo>
                  <a:lnTo>
                    <a:pt x="1473" y="293"/>
                  </a:lnTo>
                  <a:lnTo>
                    <a:pt x="1470" y="293"/>
                  </a:lnTo>
                  <a:lnTo>
                    <a:pt x="1468" y="291"/>
                  </a:lnTo>
                  <a:lnTo>
                    <a:pt x="1465" y="291"/>
                  </a:lnTo>
                  <a:lnTo>
                    <a:pt x="1462" y="288"/>
                  </a:lnTo>
                  <a:lnTo>
                    <a:pt x="1462" y="285"/>
                  </a:lnTo>
                  <a:lnTo>
                    <a:pt x="1460" y="285"/>
                  </a:lnTo>
                  <a:lnTo>
                    <a:pt x="1457" y="283"/>
                  </a:lnTo>
                  <a:lnTo>
                    <a:pt x="1454" y="283"/>
                  </a:lnTo>
                  <a:lnTo>
                    <a:pt x="1449" y="277"/>
                  </a:lnTo>
                  <a:lnTo>
                    <a:pt x="1444" y="275"/>
                  </a:lnTo>
                  <a:lnTo>
                    <a:pt x="1436" y="269"/>
                  </a:lnTo>
                  <a:lnTo>
                    <a:pt x="1430" y="267"/>
                  </a:lnTo>
                  <a:lnTo>
                    <a:pt x="1422" y="264"/>
                  </a:lnTo>
                  <a:lnTo>
                    <a:pt x="1417" y="261"/>
                  </a:lnTo>
                  <a:lnTo>
                    <a:pt x="1409" y="256"/>
                  </a:lnTo>
                  <a:lnTo>
                    <a:pt x="1404" y="253"/>
                  </a:lnTo>
                  <a:lnTo>
                    <a:pt x="1396" y="251"/>
                  </a:lnTo>
                  <a:lnTo>
                    <a:pt x="1390" y="248"/>
                  </a:lnTo>
                  <a:lnTo>
                    <a:pt x="1382" y="245"/>
                  </a:lnTo>
                  <a:lnTo>
                    <a:pt x="1377" y="240"/>
                  </a:lnTo>
                  <a:lnTo>
                    <a:pt x="1369" y="237"/>
                  </a:lnTo>
                  <a:lnTo>
                    <a:pt x="1361" y="235"/>
                  </a:lnTo>
                  <a:lnTo>
                    <a:pt x="1356" y="229"/>
                  </a:lnTo>
                  <a:lnTo>
                    <a:pt x="1350" y="227"/>
                  </a:lnTo>
                  <a:lnTo>
                    <a:pt x="1342" y="224"/>
                  </a:lnTo>
                  <a:lnTo>
                    <a:pt x="1337" y="221"/>
                  </a:lnTo>
                  <a:lnTo>
                    <a:pt x="1329" y="219"/>
                  </a:lnTo>
                  <a:lnTo>
                    <a:pt x="1324" y="216"/>
                  </a:lnTo>
                  <a:lnTo>
                    <a:pt x="1318" y="211"/>
                  </a:lnTo>
                  <a:lnTo>
                    <a:pt x="1310" y="208"/>
                  </a:lnTo>
                  <a:lnTo>
                    <a:pt x="1302" y="205"/>
                  </a:lnTo>
                  <a:lnTo>
                    <a:pt x="1297" y="203"/>
                  </a:lnTo>
                  <a:lnTo>
                    <a:pt x="1297" y="200"/>
                  </a:lnTo>
                  <a:lnTo>
                    <a:pt x="1294" y="200"/>
                  </a:lnTo>
                  <a:lnTo>
                    <a:pt x="1294" y="195"/>
                  </a:lnTo>
                  <a:lnTo>
                    <a:pt x="1297" y="195"/>
                  </a:lnTo>
                  <a:lnTo>
                    <a:pt x="1300" y="192"/>
                  </a:lnTo>
                  <a:lnTo>
                    <a:pt x="1305" y="192"/>
                  </a:lnTo>
                  <a:lnTo>
                    <a:pt x="1308" y="189"/>
                  </a:lnTo>
                  <a:lnTo>
                    <a:pt x="1310" y="189"/>
                  </a:lnTo>
                  <a:lnTo>
                    <a:pt x="1313" y="187"/>
                  </a:lnTo>
                  <a:lnTo>
                    <a:pt x="1316" y="184"/>
                  </a:lnTo>
                  <a:lnTo>
                    <a:pt x="1318" y="181"/>
                  </a:lnTo>
                  <a:lnTo>
                    <a:pt x="1321" y="179"/>
                  </a:lnTo>
                  <a:lnTo>
                    <a:pt x="1334" y="176"/>
                  </a:lnTo>
                  <a:lnTo>
                    <a:pt x="1345" y="176"/>
                  </a:lnTo>
                  <a:lnTo>
                    <a:pt x="1356" y="171"/>
                  </a:lnTo>
                  <a:lnTo>
                    <a:pt x="1369" y="171"/>
                  </a:lnTo>
                  <a:lnTo>
                    <a:pt x="1380" y="168"/>
                  </a:lnTo>
                  <a:lnTo>
                    <a:pt x="1393" y="168"/>
                  </a:lnTo>
                  <a:lnTo>
                    <a:pt x="1404" y="165"/>
                  </a:lnTo>
                  <a:lnTo>
                    <a:pt x="1414" y="165"/>
                  </a:lnTo>
                  <a:lnTo>
                    <a:pt x="1428" y="165"/>
                  </a:lnTo>
                  <a:lnTo>
                    <a:pt x="1438" y="165"/>
                  </a:lnTo>
                  <a:lnTo>
                    <a:pt x="1449" y="165"/>
                  </a:lnTo>
                  <a:lnTo>
                    <a:pt x="1462" y="165"/>
                  </a:lnTo>
                  <a:lnTo>
                    <a:pt x="1473" y="165"/>
                  </a:lnTo>
                  <a:lnTo>
                    <a:pt x="1484" y="165"/>
                  </a:lnTo>
                  <a:lnTo>
                    <a:pt x="1497" y="165"/>
                  </a:lnTo>
                  <a:lnTo>
                    <a:pt x="1508" y="165"/>
                  </a:lnTo>
                  <a:lnTo>
                    <a:pt x="1518" y="165"/>
                  </a:lnTo>
                  <a:lnTo>
                    <a:pt x="1532" y="168"/>
                  </a:lnTo>
                  <a:lnTo>
                    <a:pt x="1542" y="168"/>
                  </a:lnTo>
                  <a:lnTo>
                    <a:pt x="1556" y="168"/>
                  </a:lnTo>
                  <a:lnTo>
                    <a:pt x="1566" y="171"/>
                  </a:lnTo>
                  <a:lnTo>
                    <a:pt x="1577" y="171"/>
                  </a:lnTo>
                  <a:lnTo>
                    <a:pt x="1590" y="173"/>
                  </a:lnTo>
                  <a:lnTo>
                    <a:pt x="1601" y="176"/>
                  </a:lnTo>
                  <a:lnTo>
                    <a:pt x="1612" y="176"/>
                  </a:lnTo>
                  <a:lnTo>
                    <a:pt x="1625" y="179"/>
                  </a:lnTo>
                  <a:lnTo>
                    <a:pt x="1636" y="181"/>
                  </a:lnTo>
                  <a:lnTo>
                    <a:pt x="1646" y="181"/>
                  </a:lnTo>
                  <a:lnTo>
                    <a:pt x="1657" y="184"/>
                  </a:lnTo>
                  <a:lnTo>
                    <a:pt x="1670" y="187"/>
                  </a:lnTo>
                  <a:lnTo>
                    <a:pt x="1681" y="189"/>
                  </a:lnTo>
                  <a:lnTo>
                    <a:pt x="1692" y="189"/>
                  </a:lnTo>
                  <a:lnTo>
                    <a:pt x="1705" y="192"/>
                  </a:lnTo>
                  <a:lnTo>
                    <a:pt x="1716" y="192"/>
                  </a:lnTo>
                  <a:lnTo>
                    <a:pt x="1726" y="192"/>
                  </a:lnTo>
                  <a:lnTo>
                    <a:pt x="1737" y="192"/>
                  </a:lnTo>
                  <a:lnTo>
                    <a:pt x="1750" y="192"/>
                  </a:lnTo>
                  <a:lnTo>
                    <a:pt x="1761" y="192"/>
                  </a:lnTo>
                  <a:lnTo>
                    <a:pt x="1772" y="192"/>
                  </a:lnTo>
                  <a:lnTo>
                    <a:pt x="1782" y="192"/>
                  </a:lnTo>
                  <a:lnTo>
                    <a:pt x="1796" y="192"/>
                  </a:lnTo>
                  <a:lnTo>
                    <a:pt x="1806" y="192"/>
                  </a:lnTo>
                  <a:lnTo>
                    <a:pt x="1817" y="189"/>
                  </a:lnTo>
                  <a:lnTo>
                    <a:pt x="1828" y="189"/>
                  </a:lnTo>
                  <a:lnTo>
                    <a:pt x="1841" y="189"/>
                  </a:lnTo>
                  <a:lnTo>
                    <a:pt x="1852" y="189"/>
                  </a:lnTo>
                  <a:lnTo>
                    <a:pt x="1862" y="189"/>
                  </a:lnTo>
                  <a:lnTo>
                    <a:pt x="1873" y="192"/>
                  </a:lnTo>
                  <a:lnTo>
                    <a:pt x="1878" y="192"/>
                  </a:lnTo>
                  <a:lnTo>
                    <a:pt x="1884" y="192"/>
                  </a:lnTo>
                  <a:lnTo>
                    <a:pt x="1889" y="192"/>
                  </a:lnTo>
                  <a:lnTo>
                    <a:pt x="1894" y="192"/>
                  </a:lnTo>
                  <a:lnTo>
                    <a:pt x="1900" y="192"/>
                  </a:lnTo>
                  <a:lnTo>
                    <a:pt x="1905" y="192"/>
                  </a:lnTo>
                  <a:lnTo>
                    <a:pt x="1911" y="192"/>
                  </a:lnTo>
                  <a:lnTo>
                    <a:pt x="1913" y="189"/>
                  </a:lnTo>
                  <a:lnTo>
                    <a:pt x="1919" y="189"/>
                  </a:lnTo>
                  <a:lnTo>
                    <a:pt x="1924" y="189"/>
                  </a:lnTo>
                  <a:lnTo>
                    <a:pt x="1929" y="189"/>
                  </a:lnTo>
                  <a:lnTo>
                    <a:pt x="1932" y="189"/>
                  </a:lnTo>
                  <a:lnTo>
                    <a:pt x="1937" y="189"/>
                  </a:lnTo>
                  <a:lnTo>
                    <a:pt x="1943" y="189"/>
                  </a:lnTo>
                  <a:lnTo>
                    <a:pt x="1948" y="189"/>
                  </a:lnTo>
                  <a:lnTo>
                    <a:pt x="1953" y="189"/>
                  </a:lnTo>
                  <a:lnTo>
                    <a:pt x="1959" y="189"/>
                  </a:lnTo>
                  <a:lnTo>
                    <a:pt x="1967" y="189"/>
                  </a:lnTo>
                  <a:lnTo>
                    <a:pt x="1972" y="189"/>
                  </a:lnTo>
                  <a:lnTo>
                    <a:pt x="1980" y="192"/>
                  </a:lnTo>
                  <a:lnTo>
                    <a:pt x="1985" y="192"/>
                  </a:lnTo>
                  <a:lnTo>
                    <a:pt x="1993" y="192"/>
                  </a:lnTo>
                  <a:lnTo>
                    <a:pt x="1999" y="192"/>
                  </a:lnTo>
                  <a:lnTo>
                    <a:pt x="2007" y="192"/>
                  </a:lnTo>
                  <a:lnTo>
                    <a:pt x="2012" y="192"/>
                  </a:lnTo>
                  <a:lnTo>
                    <a:pt x="2020" y="192"/>
                  </a:lnTo>
                  <a:lnTo>
                    <a:pt x="2025" y="192"/>
                  </a:lnTo>
                  <a:lnTo>
                    <a:pt x="2031" y="192"/>
                  </a:lnTo>
                  <a:lnTo>
                    <a:pt x="2039" y="192"/>
                  </a:lnTo>
                  <a:lnTo>
                    <a:pt x="2044" y="192"/>
                  </a:lnTo>
                  <a:lnTo>
                    <a:pt x="2052" y="195"/>
                  </a:lnTo>
                  <a:lnTo>
                    <a:pt x="2057" y="195"/>
                  </a:lnTo>
                  <a:lnTo>
                    <a:pt x="2052" y="189"/>
                  </a:lnTo>
                  <a:lnTo>
                    <a:pt x="2047" y="184"/>
                  </a:lnTo>
                  <a:lnTo>
                    <a:pt x="2039" y="181"/>
                  </a:lnTo>
                  <a:lnTo>
                    <a:pt x="2033" y="176"/>
                  </a:lnTo>
                  <a:lnTo>
                    <a:pt x="2025" y="173"/>
                  </a:lnTo>
                  <a:lnTo>
                    <a:pt x="2020" y="168"/>
                  </a:lnTo>
                  <a:lnTo>
                    <a:pt x="2012" y="165"/>
                  </a:lnTo>
                  <a:lnTo>
                    <a:pt x="2007" y="163"/>
                  </a:lnTo>
                  <a:lnTo>
                    <a:pt x="1999" y="160"/>
                  </a:lnTo>
                  <a:lnTo>
                    <a:pt x="1991" y="157"/>
                  </a:lnTo>
                  <a:lnTo>
                    <a:pt x="1985" y="155"/>
                  </a:lnTo>
                  <a:lnTo>
                    <a:pt x="1977" y="149"/>
                  </a:lnTo>
                  <a:lnTo>
                    <a:pt x="1969" y="147"/>
                  </a:lnTo>
                  <a:lnTo>
                    <a:pt x="1961" y="144"/>
                  </a:lnTo>
                  <a:lnTo>
                    <a:pt x="1956" y="139"/>
                  </a:lnTo>
                  <a:lnTo>
                    <a:pt x="1948" y="136"/>
                  </a:lnTo>
                  <a:lnTo>
                    <a:pt x="1945" y="133"/>
                  </a:lnTo>
                  <a:lnTo>
                    <a:pt x="1943" y="133"/>
                  </a:lnTo>
                  <a:lnTo>
                    <a:pt x="1943" y="131"/>
                  </a:lnTo>
                  <a:lnTo>
                    <a:pt x="1940" y="131"/>
                  </a:lnTo>
                  <a:lnTo>
                    <a:pt x="1937" y="128"/>
                  </a:lnTo>
                  <a:lnTo>
                    <a:pt x="1935" y="125"/>
                  </a:lnTo>
                  <a:lnTo>
                    <a:pt x="1935" y="123"/>
                  </a:lnTo>
                  <a:lnTo>
                    <a:pt x="1932" y="123"/>
                  </a:lnTo>
                  <a:lnTo>
                    <a:pt x="1927" y="120"/>
                  </a:lnTo>
                  <a:lnTo>
                    <a:pt x="1919" y="117"/>
                  </a:lnTo>
                  <a:lnTo>
                    <a:pt x="1913" y="117"/>
                  </a:lnTo>
                  <a:lnTo>
                    <a:pt x="1908" y="115"/>
                  </a:lnTo>
                  <a:lnTo>
                    <a:pt x="1902" y="115"/>
                  </a:lnTo>
                  <a:lnTo>
                    <a:pt x="1897" y="112"/>
                  </a:lnTo>
                  <a:lnTo>
                    <a:pt x="1892" y="112"/>
                  </a:lnTo>
                  <a:lnTo>
                    <a:pt x="1886" y="109"/>
                  </a:lnTo>
                  <a:lnTo>
                    <a:pt x="1881" y="109"/>
                  </a:lnTo>
                  <a:lnTo>
                    <a:pt x="1876" y="107"/>
                  </a:lnTo>
                  <a:lnTo>
                    <a:pt x="1870" y="107"/>
                  </a:lnTo>
                  <a:lnTo>
                    <a:pt x="1865" y="104"/>
                  </a:lnTo>
                  <a:lnTo>
                    <a:pt x="1862" y="101"/>
                  </a:lnTo>
                  <a:lnTo>
                    <a:pt x="1857" y="99"/>
                  </a:lnTo>
                  <a:lnTo>
                    <a:pt x="1852" y="99"/>
                  </a:lnTo>
                  <a:lnTo>
                    <a:pt x="1846" y="96"/>
                  </a:lnTo>
                  <a:lnTo>
                    <a:pt x="1833" y="96"/>
                  </a:lnTo>
                  <a:lnTo>
                    <a:pt x="1820" y="96"/>
                  </a:lnTo>
                  <a:lnTo>
                    <a:pt x="1806" y="93"/>
                  </a:lnTo>
                  <a:lnTo>
                    <a:pt x="1793" y="93"/>
                  </a:lnTo>
                  <a:lnTo>
                    <a:pt x="1780" y="93"/>
                  </a:lnTo>
                  <a:lnTo>
                    <a:pt x="1766" y="93"/>
                  </a:lnTo>
                  <a:lnTo>
                    <a:pt x="1753" y="93"/>
                  </a:lnTo>
                  <a:lnTo>
                    <a:pt x="1740" y="93"/>
                  </a:lnTo>
                  <a:lnTo>
                    <a:pt x="1726" y="96"/>
                  </a:lnTo>
                  <a:lnTo>
                    <a:pt x="1710" y="96"/>
                  </a:lnTo>
                  <a:lnTo>
                    <a:pt x="1700" y="99"/>
                  </a:lnTo>
                  <a:lnTo>
                    <a:pt x="1684" y="99"/>
                  </a:lnTo>
                  <a:lnTo>
                    <a:pt x="1673" y="99"/>
                  </a:lnTo>
                  <a:lnTo>
                    <a:pt x="1657" y="101"/>
                  </a:lnTo>
                  <a:lnTo>
                    <a:pt x="1644" y="101"/>
                  </a:lnTo>
                  <a:lnTo>
                    <a:pt x="1630" y="104"/>
                  </a:lnTo>
                  <a:lnTo>
                    <a:pt x="1617" y="107"/>
                  </a:lnTo>
                  <a:lnTo>
                    <a:pt x="1604" y="109"/>
                  </a:lnTo>
                  <a:lnTo>
                    <a:pt x="1590" y="109"/>
                  </a:lnTo>
                  <a:lnTo>
                    <a:pt x="1577" y="112"/>
                  </a:lnTo>
                  <a:lnTo>
                    <a:pt x="1564" y="117"/>
                  </a:lnTo>
                  <a:lnTo>
                    <a:pt x="1550" y="117"/>
                  </a:lnTo>
                  <a:lnTo>
                    <a:pt x="1537" y="120"/>
                  </a:lnTo>
                  <a:lnTo>
                    <a:pt x="1524" y="123"/>
                  </a:lnTo>
                  <a:lnTo>
                    <a:pt x="1510" y="125"/>
                  </a:lnTo>
                  <a:lnTo>
                    <a:pt x="1497" y="128"/>
                  </a:lnTo>
                  <a:lnTo>
                    <a:pt x="1484" y="131"/>
                  </a:lnTo>
                  <a:lnTo>
                    <a:pt x="1470" y="133"/>
                  </a:lnTo>
                  <a:lnTo>
                    <a:pt x="1457" y="136"/>
                  </a:lnTo>
                  <a:lnTo>
                    <a:pt x="1441" y="139"/>
                  </a:lnTo>
                  <a:lnTo>
                    <a:pt x="1428" y="141"/>
                  </a:lnTo>
                  <a:lnTo>
                    <a:pt x="1414" y="144"/>
                  </a:lnTo>
                  <a:lnTo>
                    <a:pt x="1409" y="144"/>
                  </a:lnTo>
                  <a:lnTo>
                    <a:pt x="1401" y="144"/>
                  </a:lnTo>
                  <a:lnTo>
                    <a:pt x="1396" y="147"/>
                  </a:lnTo>
                  <a:lnTo>
                    <a:pt x="1388" y="147"/>
                  </a:lnTo>
                  <a:lnTo>
                    <a:pt x="1382" y="149"/>
                  </a:lnTo>
                  <a:lnTo>
                    <a:pt x="1374" y="152"/>
                  </a:lnTo>
                  <a:lnTo>
                    <a:pt x="1366" y="152"/>
                  </a:lnTo>
                  <a:lnTo>
                    <a:pt x="1361" y="155"/>
                  </a:lnTo>
                  <a:lnTo>
                    <a:pt x="1356" y="155"/>
                  </a:lnTo>
                  <a:lnTo>
                    <a:pt x="1348" y="157"/>
                  </a:lnTo>
                  <a:lnTo>
                    <a:pt x="1342" y="157"/>
                  </a:lnTo>
                  <a:lnTo>
                    <a:pt x="1334" y="160"/>
                  </a:lnTo>
                  <a:lnTo>
                    <a:pt x="1329" y="163"/>
                  </a:lnTo>
                  <a:lnTo>
                    <a:pt x="1321" y="165"/>
                  </a:lnTo>
                  <a:lnTo>
                    <a:pt x="1316" y="165"/>
                  </a:lnTo>
                  <a:lnTo>
                    <a:pt x="1308" y="168"/>
                  </a:lnTo>
                  <a:lnTo>
                    <a:pt x="1305" y="171"/>
                  </a:lnTo>
                  <a:lnTo>
                    <a:pt x="1300" y="171"/>
                  </a:lnTo>
                  <a:lnTo>
                    <a:pt x="1294" y="171"/>
                  </a:lnTo>
                  <a:lnTo>
                    <a:pt x="1291" y="171"/>
                  </a:lnTo>
                  <a:lnTo>
                    <a:pt x="1286" y="171"/>
                  </a:lnTo>
                  <a:lnTo>
                    <a:pt x="1283" y="171"/>
                  </a:lnTo>
                  <a:lnTo>
                    <a:pt x="1278" y="171"/>
                  </a:lnTo>
                  <a:lnTo>
                    <a:pt x="1275" y="173"/>
                  </a:lnTo>
                  <a:lnTo>
                    <a:pt x="1270" y="173"/>
                  </a:lnTo>
                  <a:lnTo>
                    <a:pt x="1262" y="173"/>
                  </a:lnTo>
                  <a:lnTo>
                    <a:pt x="1257" y="171"/>
                  </a:lnTo>
                  <a:lnTo>
                    <a:pt x="1251" y="171"/>
                  </a:lnTo>
                  <a:lnTo>
                    <a:pt x="1246" y="171"/>
                  </a:lnTo>
                  <a:lnTo>
                    <a:pt x="1241" y="168"/>
                  </a:lnTo>
                  <a:lnTo>
                    <a:pt x="1235" y="168"/>
                  </a:lnTo>
                  <a:lnTo>
                    <a:pt x="1230" y="165"/>
                  </a:lnTo>
                  <a:lnTo>
                    <a:pt x="1227" y="165"/>
                  </a:lnTo>
                  <a:lnTo>
                    <a:pt x="1225" y="163"/>
                  </a:lnTo>
                  <a:lnTo>
                    <a:pt x="1225" y="160"/>
                  </a:lnTo>
                  <a:lnTo>
                    <a:pt x="1222" y="160"/>
                  </a:lnTo>
                  <a:lnTo>
                    <a:pt x="1219" y="160"/>
                  </a:lnTo>
                  <a:lnTo>
                    <a:pt x="1217" y="157"/>
                  </a:lnTo>
                  <a:lnTo>
                    <a:pt x="1214" y="157"/>
                  </a:lnTo>
                  <a:lnTo>
                    <a:pt x="1201" y="165"/>
                  </a:lnTo>
                  <a:lnTo>
                    <a:pt x="1195" y="163"/>
                  </a:lnTo>
                  <a:lnTo>
                    <a:pt x="1190" y="163"/>
                  </a:lnTo>
                  <a:lnTo>
                    <a:pt x="1185" y="163"/>
                  </a:lnTo>
                  <a:lnTo>
                    <a:pt x="1179" y="165"/>
                  </a:lnTo>
                  <a:lnTo>
                    <a:pt x="1174" y="165"/>
                  </a:lnTo>
                  <a:lnTo>
                    <a:pt x="1169" y="165"/>
                  </a:lnTo>
                  <a:lnTo>
                    <a:pt x="1163" y="165"/>
                  </a:lnTo>
                  <a:lnTo>
                    <a:pt x="1158" y="163"/>
                  </a:lnTo>
                  <a:lnTo>
                    <a:pt x="1150" y="163"/>
                  </a:lnTo>
                  <a:lnTo>
                    <a:pt x="1145" y="163"/>
                  </a:lnTo>
                  <a:lnTo>
                    <a:pt x="1137" y="163"/>
                  </a:lnTo>
                  <a:lnTo>
                    <a:pt x="1129" y="160"/>
                  </a:lnTo>
                  <a:lnTo>
                    <a:pt x="1121" y="160"/>
                  </a:lnTo>
                  <a:lnTo>
                    <a:pt x="1113" y="160"/>
                  </a:lnTo>
                  <a:lnTo>
                    <a:pt x="1107" y="157"/>
                  </a:lnTo>
                  <a:lnTo>
                    <a:pt x="1099" y="157"/>
                  </a:lnTo>
                  <a:lnTo>
                    <a:pt x="1091" y="155"/>
                  </a:lnTo>
                  <a:lnTo>
                    <a:pt x="1083" y="155"/>
                  </a:lnTo>
                  <a:lnTo>
                    <a:pt x="1075" y="155"/>
                  </a:lnTo>
                  <a:lnTo>
                    <a:pt x="1067" y="155"/>
                  </a:lnTo>
                  <a:lnTo>
                    <a:pt x="1059" y="152"/>
                  </a:lnTo>
                  <a:lnTo>
                    <a:pt x="1054" y="152"/>
                  </a:lnTo>
                  <a:lnTo>
                    <a:pt x="1046" y="152"/>
                  </a:lnTo>
                  <a:lnTo>
                    <a:pt x="1038" y="155"/>
                  </a:lnTo>
                  <a:lnTo>
                    <a:pt x="1025" y="155"/>
                  </a:lnTo>
                  <a:lnTo>
                    <a:pt x="1011" y="155"/>
                  </a:lnTo>
                  <a:lnTo>
                    <a:pt x="998" y="157"/>
                  </a:lnTo>
                  <a:lnTo>
                    <a:pt x="985" y="157"/>
                  </a:lnTo>
                  <a:lnTo>
                    <a:pt x="971" y="157"/>
                  </a:lnTo>
                  <a:lnTo>
                    <a:pt x="958" y="160"/>
                  </a:lnTo>
                  <a:lnTo>
                    <a:pt x="945" y="160"/>
                  </a:lnTo>
                  <a:lnTo>
                    <a:pt x="931" y="163"/>
                  </a:lnTo>
                  <a:lnTo>
                    <a:pt x="921" y="165"/>
                  </a:lnTo>
                  <a:lnTo>
                    <a:pt x="907" y="165"/>
                  </a:lnTo>
                  <a:lnTo>
                    <a:pt x="894" y="168"/>
                  </a:lnTo>
                  <a:lnTo>
                    <a:pt x="881" y="171"/>
                  </a:lnTo>
                  <a:lnTo>
                    <a:pt x="867" y="173"/>
                  </a:lnTo>
                  <a:lnTo>
                    <a:pt x="854" y="176"/>
                  </a:lnTo>
                  <a:lnTo>
                    <a:pt x="841" y="179"/>
                  </a:lnTo>
                  <a:lnTo>
                    <a:pt x="827" y="181"/>
                  </a:lnTo>
                  <a:lnTo>
                    <a:pt x="825" y="184"/>
                  </a:lnTo>
                  <a:lnTo>
                    <a:pt x="819" y="184"/>
                  </a:lnTo>
                  <a:lnTo>
                    <a:pt x="814" y="187"/>
                  </a:lnTo>
                  <a:lnTo>
                    <a:pt x="809" y="189"/>
                  </a:lnTo>
                  <a:lnTo>
                    <a:pt x="806" y="189"/>
                  </a:lnTo>
                  <a:lnTo>
                    <a:pt x="801" y="192"/>
                  </a:lnTo>
                  <a:lnTo>
                    <a:pt x="795" y="192"/>
                  </a:lnTo>
                  <a:lnTo>
                    <a:pt x="793" y="195"/>
                  </a:lnTo>
                  <a:lnTo>
                    <a:pt x="787" y="195"/>
                  </a:lnTo>
                  <a:lnTo>
                    <a:pt x="782" y="195"/>
                  </a:lnTo>
                  <a:lnTo>
                    <a:pt x="777" y="197"/>
                  </a:lnTo>
                  <a:lnTo>
                    <a:pt x="771" y="200"/>
                  </a:lnTo>
                  <a:lnTo>
                    <a:pt x="769" y="200"/>
                  </a:lnTo>
                  <a:lnTo>
                    <a:pt x="763" y="203"/>
                  </a:lnTo>
                  <a:lnTo>
                    <a:pt x="758" y="205"/>
                  </a:lnTo>
                  <a:lnTo>
                    <a:pt x="755" y="205"/>
                  </a:lnTo>
                  <a:lnTo>
                    <a:pt x="750" y="208"/>
                  </a:lnTo>
                  <a:lnTo>
                    <a:pt x="745" y="211"/>
                  </a:lnTo>
                  <a:lnTo>
                    <a:pt x="739" y="216"/>
                  </a:lnTo>
                  <a:lnTo>
                    <a:pt x="734" y="219"/>
                  </a:lnTo>
                  <a:lnTo>
                    <a:pt x="729" y="221"/>
                  </a:lnTo>
                  <a:lnTo>
                    <a:pt x="723" y="227"/>
                  </a:lnTo>
                  <a:lnTo>
                    <a:pt x="718" y="229"/>
                  </a:lnTo>
                  <a:lnTo>
                    <a:pt x="713" y="232"/>
                  </a:lnTo>
                  <a:lnTo>
                    <a:pt x="702" y="237"/>
                  </a:lnTo>
                  <a:lnTo>
                    <a:pt x="694" y="240"/>
                  </a:lnTo>
                  <a:lnTo>
                    <a:pt x="686" y="245"/>
                  </a:lnTo>
                  <a:lnTo>
                    <a:pt x="678" y="251"/>
                  </a:lnTo>
                  <a:lnTo>
                    <a:pt x="667" y="253"/>
                  </a:lnTo>
                  <a:lnTo>
                    <a:pt x="659" y="259"/>
                  </a:lnTo>
                  <a:lnTo>
                    <a:pt x="651" y="261"/>
                  </a:lnTo>
                  <a:lnTo>
                    <a:pt x="643" y="267"/>
                  </a:lnTo>
                  <a:lnTo>
                    <a:pt x="632" y="272"/>
                  </a:lnTo>
                  <a:lnTo>
                    <a:pt x="624" y="275"/>
                  </a:lnTo>
                  <a:lnTo>
                    <a:pt x="616" y="280"/>
                  </a:lnTo>
                  <a:lnTo>
                    <a:pt x="608" y="285"/>
                  </a:lnTo>
                  <a:lnTo>
                    <a:pt x="600" y="288"/>
                  </a:lnTo>
                  <a:lnTo>
                    <a:pt x="592" y="293"/>
                  </a:lnTo>
                  <a:lnTo>
                    <a:pt x="582" y="299"/>
                  </a:lnTo>
                  <a:lnTo>
                    <a:pt x="576" y="304"/>
                  </a:lnTo>
                  <a:lnTo>
                    <a:pt x="571" y="309"/>
                  </a:lnTo>
                  <a:lnTo>
                    <a:pt x="566" y="312"/>
                  </a:lnTo>
                  <a:lnTo>
                    <a:pt x="560" y="317"/>
                  </a:lnTo>
                  <a:lnTo>
                    <a:pt x="555" y="323"/>
                  </a:lnTo>
                  <a:lnTo>
                    <a:pt x="552" y="328"/>
                  </a:lnTo>
                  <a:lnTo>
                    <a:pt x="547" y="331"/>
                  </a:lnTo>
                  <a:lnTo>
                    <a:pt x="542" y="333"/>
                  </a:lnTo>
                  <a:lnTo>
                    <a:pt x="539" y="339"/>
                  </a:lnTo>
                  <a:lnTo>
                    <a:pt x="534" y="344"/>
                  </a:lnTo>
                  <a:lnTo>
                    <a:pt x="528" y="347"/>
                  </a:lnTo>
                  <a:lnTo>
                    <a:pt x="523" y="352"/>
                  </a:lnTo>
                  <a:lnTo>
                    <a:pt x="520" y="357"/>
                  </a:lnTo>
                  <a:lnTo>
                    <a:pt x="515" y="360"/>
                  </a:lnTo>
                  <a:lnTo>
                    <a:pt x="510" y="365"/>
                  </a:lnTo>
                  <a:lnTo>
                    <a:pt x="504" y="368"/>
                  </a:lnTo>
                  <a:lnTo>
                    <a:pt x="502" y="373"/>
                  </a:lnTo>
                  <a:lnTo>
                    <a:pt x="488" y="387"/>
                  </a:lnTo>
                  <a:lnTo>
                    <a:pt x="478" y="400"/>
                  </a:lnTo>
                  <a:lnTo>
                    <a:pt x="464" y="413"/>
                  </a:lnTo>
                  <a:lnTo>
                    <a:pt x="451" y="427"/>
                  </a:lnTo>
                  <a:lnTo>
                    <a:pt x="440" y="437"/>
                  </a:lnTo>
                  <a:lnTo>
                    <a:pt x="427" y="451"/>
                  </a:lnTo>
                  <a:lnTo>
                    <a:pt x="414" y="461"/>
                  </a:lnTo>
                  <a:lnTo>
                    <a:pt x="403" y="475"/>
                  </a:lnTo>
                  <a:lnTo>
                    <a:pt x="390" y="485"/>
                  </a:lnTo>
                  <a:lnTo>
                    <a:pt x="376" y="499"/>
                  </a:lnTo>
                  <a:lnTo>
                    <a:pt x="366" y="509"/>
                  </a:lnTo>
                  <a:lnTo>
                    <a:pt x="352" y="523"/>
                  </a:lnTo>
                  <a:lnTo>
                    <a:pt x="342" y="533"/>
                  </a:lnTo>
                  <a:lnTo>
                    <a:pt x="328" y="547"/>
                  </a:lnTo>
                  <a:lnTo>
                    <a:pt x="318" y="560"/>
                  </a:lnTo>
                  <a:lnTo>
                    <a:pt x="304" y="571"/>
                  </a:lnTo>
                  <a:lnTo>
                    <a:pt x="283" y="589"/>
                  </a:lnTo>
                  <a:lnTo>
                    <a:pt x="278" y="587"/>
                  </a:lnTo>
                  <a:lnTo>
                    <a:pt x="278" y="584"/>
                  </a:lnTo>
                  <a:lnTo>
                    <a:pt x="278" y="581"/>
                  </a:lnTo>
                  <a:lnTo>
                    <a:pt x="278" y="579"/>
                  </a:lnTo>
                  <a:lnTo>
                    <a:pt x="288" y="565"/>
                  </a:lnTo>
                  <a:lnTo>
                    <a:pt x="296" y="549"/>
                  </a:lnTo>
                  <a:lnTo>
                    <a:pt x="304" y="536"/>
                  </a:lnTo>
                  <a:lnTo>
                    <a:pt x="312" y="520"/>
                  </a:lnTo>
                  <a:lnTo>
                    <a:pt x="320" y="507"/>
                  </a:lnTo>
                  <a:lnTo>
                    <a:pt x="326" y="491"/>
                  </a:lnTo>
                  <a:lnTo>
                    <a:pt x="334" y="477"/>
                  </a:lnTo>
                  <a:lnTo>
                    <a:pt x="342" y="461"/>
                  </a:lnTo>
                  <a:lnTo>
                    <a:pt x="347" y="451"/>
                  </a:lnTo>
                  <a:lnTo>
                    <a:pt x="352" y="437"/>
                  </a:lnTo>
                  <a:lnTo>
                    <a:pt x="358" y="427"/>
                  </a:lnTo>
                  <a:lnTo>
                    <a:pt x="366" y="413"/>
                  </a:lnTo>
                  <a:lnTo>
                    <a:pt x="371" y="403"/>
                  </a:lnTo>
                  <a:lnTo>
                    <a:pt x="379" y="392"/>
                  </a:lnTo>
                  <a:lnTo>
                    <a:pt x="384" y="379"/>
                  </a:lnTo>
                  <a:lnTo>
                    <a:pt x="390" y="368"/>
                  </a:lnTo>
                  <a:lnTo>
                    <a:pt x="400" y="352"/>
                  </a:lnTo>
                  <a:lnTo>
                    <a:pt x="411" y="333"/>
                  </a:lnTo>
                  <a:lnTo>
                    <a:pt x="422" y="317"/>
                  </a:lnTo>
                  <a:lnTo>
                    <a:pt x="435" y="299"/>
                  </a:lnTo>
                  <a:lnTo>
                    <a:pt x="446" y="283"/>
                  </a:lnTo>
                  <a:lnTo>
                    <a:pt x="456" y="267"/>
                  </a:lnTo>
                  <a:lnTo>
                    <a:pt x="467" y="251"/>
                  </a:lnTo>
                  <a:lnTo>
                    <a:pt x="480" y="235"/>
                  </a:lnTo>
                  <a:lnTo>
                    <a:pt x="491" y="216"/>
                  </a:lnTo>
                  <a:lnTo>
                    <a:pt x="504" y="203"/>
                  </a:lnTo>
                  <a:lnTo>
                    <a:pt x="515" y="189"/>
                  </a:lnTo>
                  <a:lnTo>
                    <a:pt x="528" y="176"/>
                  </a:lnTo>
                  <a:lnTo>
                    <a:pt x="542" y="160"/>
                  </a:lnTo>
                  <a:lnTo>
                    <a:pt x="555" y="149"/>
                  </a:lnTo>
                  <a:lnTo>
                    <a:pt x="568" y="139"/>
                  </a:lnTo>
                  <a:lnTo>
                    <a:pt x="582" y="128"/>
                  </a:lnTo>
                  <a:lnTo>
                    <a:pt x="587" y="123"/>
                  </a:lnTo>
                  <a:lnTo>
                    <a:pt x="595" y="115"/>
                  </a:lnTo>
                  <a:lnTo>
                    <a:pt x="600" y="109"/>
                  </a:lnTo>
                  <a:lnTo>
                    <a:pt x="608" y="104"/>
                  </a:lnTo>
                  <a:lnTo>
                    <a:pt x="614" y="99"/>
                  </a:lnTo>
                  <a:lnTo>
                    <a:pt x="619" y="91"/>
                  </a:lnTo>
                  <a:lnTo>
                    <a:pt x="627" y="85"/>
                  </a:lnTo>
                  <a:lnTo>
                    <a:pt x="632" y="77"/>
                  </a:lnTo>
                  <a:lnTo>
                    <a:pt x="635" y="77"/>
                  </a:lnTo>
                  <a:lnTo>
                    <a:pt x="638" y="75"/>
                  </a:lnTo>
                  <a:lnTo>
                    <a:pt x="640" y="72"/>
                  </a:lnTo>
                  <a:lnTo>
                    <a:pt x="643" y="72"/>
                  </a:lnTo>
                  <a:lnTo>
                    <a:pt x="643" y="69"/>
                  </a:lnTo>
                  <a:lnTo>
                    <a:pt x="646" y="69"/>
                  </a:lnTo>
                  <a:lnTo>
                    <a:pt x="648" y="69"/>
                  </a:lnTo>
                  <a:lnTo>
                    <a:pt x="729" y="0"/>
                  </a:lnTo>
                  <a:lnTo>
                    <a:pt x="723" y="3"/>
                  </a:lnTo>
                  <a:lnTo>
                    <a:pt x="715" y="5"/>
                  </a:lnTo>
                  <a:lnTo>
                    <a:pt x="707" y="11"/>
                  </a:lnTo>
                  <a:lnTo>
                    <a:pt x="702" y="13"/>
                  </a:lnTo>
                  <a:lnTo>
                    <a:pt x="694" y="16"/>
                  </a:lnTo>
                  <a:lnTo>
                    <a:pt x="686" y="21"/>
                  </a:lnTo>
                  <a:lnTo>
                    <a:pt x="678" y="27"/>
                  </a:lnTo>
                  <a:lnTo>
                    <a:pt x="670" y="29"/>
                  </a:lnTo>
                  <a:lnTo>
                    <a:pt x="662" y="37"/>
                  </a:lnTo>
                  <a:lnTo>
                    <a:pt x="654" y="45"/>
                  </a:lnTo>
                  <a:lnTo>
                    <a:pt x="646" y="51"/>
                  </a:lnTo>
                  <a:lnTo>
                    <a:pt x="638" y="56"/>
                  </a:lnTo>
                  <a:lnTo>
                    <a:pt x="632" y="61"/>
                  </a:lnTo>
                  <a:lnTo>
                    <a:pt x="624" y="69"/>
                  </a:lnTo>
                  <a:lnTo>
                    <a:pt x="616" y="77"/>
                  </a:lnTo>
                  <a:lnTo>
                    <a:pt x="608" y="85"/>
                  </a:lnTo>
                  <a:lnTo>
                    <a:pt x="600" y="91"/>
                  </a:lnTo>
                  <a:lnTo>
                    <a:pt x="592" y="96"/>
                  </a:lnTo>
                  <a:lnTo>
                    <a:pt x="584" y="104"/>
                  </a:lnTo>
                  <a:lnTo>
                    <a:pt x="576" y="109"/>
                  </a:lnTo>
                  <a:lnTo>
                    <a:pt x="571" y="117"/>
                  </a:lnTo>
                  <a:lnTo>
                    <a:pt x="563" y="125"/>
                  </a:lnTo>
                  <a:lnTo>
                    <a:pt x="555" y="133"/>
                  </a:lnTo>
                  <a:lnTo>
                    <a:pt x="547" y="141"/>
                  </a:lnTo>
                  <a:lnTo>
                    <a:pt x="542" y="147"/>
                  </a:lnTo>
                  <a:lnTo>
                    <a:pt x="536" y="155"/>
                  </a:lnTo>
                  <a:lnTo>
                    <a:pt x="528" y="160"/>
                  </a:lnTo>
                  <a:lnTo>
                    <a:pt x="523" y="165"/>
                  </a:lnTo>
                  <a:lnTo>
                    <a:pt x="515" y="171"/>
                  </a:lnTo>
                  <a:lnTo>
                    <a:pt x="510" y="176"/>
                  </a:lnTo>
                  <a:lnTo>
                    <a:pt x="504" y="184"/>
                  </a:lnTo>
                  <a:lnTo>
                    <a:pt x="496" y="189"/>
                  </a:lnTo>
                  <a:lnTo>
                    <a:pt x="486" y="205"/>
                  </a:lnTo>
                  <a:lnTo>
                    <a:pt x="472" y="219"/>
                  </a:lnTo>
                  <a:lnTo>
                    <a:pt x="462" y="235"/>
                  </a:lnTo>
                  <a:lnTo>
                    <a:pt x="451" y="248"/>
                  </a:lnTo>
                  <a:lnTo>
                    <a:pt x="440" y="261"/>
                  </a:lnTo>
                  <a:lnTo>
                    <a:pt x="430" y="277"/>
                  </a:lnTo>
                  <a:lnTo>
                    <a:pt x="419" y="293"/>
                  </a:lnTo>
                  <a:lnTo>
                    <a:pt x="408" y="309"/>
                  </a:lnTo>
                  <a:lnTo>
                    <a:pt x="400" y="323"/>
                  </a:lnTo>
                  <a:lnTo>
                    <a:pt x="390" y="339"/>
                  </a:lnTo>
                  <a:lnTo>
                    <a:pt x="382" y="357"/>
                  </a:lnTo>
                  <a:lnTo>
                    <a:pt x="371" y="371"/>
                  </a:lnTo>
                  <a:lnTo>
                    <a:pt x="363" y="389"/>
                  </a:lnTo>
                  <a:lnTo>
                    <a:pt x="355" y="403"/>
                  </a:lnTo>
                  <a:lnTo>
                    <a:pt x="347" y="419"/>
                  </a:lnTo>
                  <a:lnTo>
                    <a:pt x="339" y="437"/>
                  </a:lnTo>
                  <a:lnTo>
                    <a:pt x="331" y="453"/>
                  </a:lnTo>
                  <a:lnTo>
                    <a:pt x="320" y="469"/>
                  </a:lnTo>
                  <a:lnTo>
                    <a:pt x="312" y="485"/>
                  </a:lnTo>
                  <a:lnTo>
                    <a:pt x="304" y="501"/>
                  </a:lnTo>
                  <a:lnTo>
                    <a:pt x="299" y="517"/>
                  </a:lnTo>
                  <a:lnTo>
                    <a:pt x="291" y="533"/>
                  </a:lnTo>
                  <a:lnTo>
                    <a:pt x="283" y="552"/>
                  </a:lnTo>
                  <a:lnTo>
                    <a:pt x="272" y="568"/>
                  </a:lnTo>
                  <a:lnTo>
                    <a:pt x="267" y="581"/>
                  </a:lnTo>
                  <a:lnTo>
                    <a:pt x="259" y="600"/>
                  </a:lnTo>
                  <a:lnTo>
                    <a:pt x="251" y="616"/>
                  </a:lnTo>
                  <a:lnTo>
                    <a:pt x="243" y="632"/>
                  </a:lnTo>
                  <a:lnTo>
                    <a:pt x="235" y="648"/>
                  </a:lnTo>
                  <a:lnTo>
                    <a:pt x="227" y="664"/>
                  </a:lnTo>
                  <a:lnTo>
                    <a:pt x="216" y="677"/>
                  </a:lnTo>
                  <a:lnTo>
                    <a:pt x="208" y="693"/>
                  </a:lnTo>
                  <a:lnTo>
                    <a:pt x="200" y="688"/>
                  </a:lnTo>
                  <a:lnTo>
                    <a:pt x="198" y="683"/>
                  </a:lnTo>
                  <a:lnTo>
                    <a:pt x="256" y="371"/>
                  </a:lnTo>
                  <a:lnTo>
                    <a:pt x="251" y="387"/>
                  </a:lnTo>
                  <a:lnTo>
                    <a:pt x="246" y="403"/>
                  </a:lnTo>
                  <a:lnTo>
                    <a:pt x="240" y="419"/>
                  </a:lnTo>
                  <a:lnTo>
                    <a:pt x="235" y="435"/>
                  </a:lnTo>
                  <a:lnTo>
                    <a:pt x="230" y="451"/>
                  </a:lnTo>
                  <a:lnTo>
                    <a:pt x="224" y="469"/>
                  </a:lnTo>
                  <a:lnTo>
                    <a:pt x="219" y="485"/>
                  </a:lnTo>
                  <a:lnTo>
                    <a:pt x="214" y="501"/>
                  </a:lnTo>
                  <a:lnTo>
                    <a:pt x="208" y="520"/>
                  </a:lnTo>
                  <a:lnTo>
                    <a:pt x="203" y="536"/>
                  </a:lnTo>
                  <a:lnTo>
                    <a:pt x="198" y="552"/>
                  </a:lnTo>
                  <a:lnTo>
                    <a:pt x="195" y="571"/>
                  </a:lnTo>
                  <a:lnTo>
                    <a:pt x="190" y="587"/>
                  </a:lnTo>
                  <a:lnTo>
                    <a:pt x="184" y="605"/>
                  </a:lnTo>
                  <a:lnTo>
                    <a:pt x="179" y="621"/>
                  </a:lnTo>
                  <a:lnTo>
                    <a:pt x="174" y="637"/>
                  </a:lnTo>
                  <a:lnTo>
                    <a:pt x="171" y="645"/>
                  </a:lnTo>
                  <a:lnTo>
                    <a:pt x="171" y="653"/>
                  </a:lnTo>
                  <a:lnTo>
                    <a:pt x="168" y="659"/>
                  </a:lnTo>
                  <a:lnTo>
                    <a:pt x="166" y="667"/>
                  </a:lnTo>
                  <a:lnTo>
                    <a:pt x="160" y="696"/>
                  </a:lnTo>
                  <a:lnTo>
                    <a:pt x="152" y="725"/>
                  </a:lnTo>
                  <a:lnTo>
                    <a:pt x="144" y="752"/>
                  </a:lnTo>
                  <a:lnTo>
                    <a:pt x="136" y="779"/>
                  </a:lnTo>
                  <a:lnTo>
                    <a:pt x="128" y="805"/>
                  </a:lnTo>
                  <a:lnTo>
                    <a:pt x="120" y="835"/>
                  </a:lnTo>
                  <a:lnTo>
                    <a:pt x="112" y="861"/>
                  </a:lnTo>
                  <a:lnTo>
                    <a:pt x="104" y="888"/>
                  </a:lnTo>
                  <a:lnTo>
                    <a:pt x="0" y="1099"/>
                  </a:lnTo>
                  <a:lnTo>
                    <a:pt x="0" y="1131"/>
                  </a:lnTo>
                  <a:close/>
                </a:path>
              </a:pathLst>
            </a:custGeom>
            <a:solidFill>
              <a:srgbClr val="00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6" name="Freeform 33"/>
            <p:cNvSpPr>
              <a:spLocks/>
            </p:cNvSpPr>
            <p:nvPr/>
          </p:nvSpPr>
          <p:spPr bwMode="auto">
            <a:xfrm>
              <a:off x="1022" y="297"/>
              <a:ext cx="824" cy="3104"/>
            </a:xfrm>
            <a:custGeom>
              <a:avLst/>
              <a:gdLst>
                <a:gd name="T0" fmla="*/ 402 w 824"/>
                <a:gd name="T1" fmla="*/ 2840 h 3104"/>
                <a:gd name="T2" fmla="*/ 426 w 824"/>
                <a:gd name="T3" fmla="*/ 2923 h 3104"/>
                <a:gd name="T4" fmla="*/ 472 w 824"/>
                <a:gd name="T5" fmla="*/ 3053 h 3104"/>
                <a:gd name="T6" fmla="*/ 458 w 824"/>
                <a:gd name="T7" fmla="*/ 3064 h 3104"/>
                <a:gd name="T8" fmla="*/ 426 w 824"/>
                <a:gd name="T9" fmla="*/ 3013 h 3104"/>
                <a:gd name="T10" fmla="*/ 394 w 824"/>
                <a:gd name="T11" fmla="*/ 2952 h 3104"/>
                <a:gd name="T12" fmla="*/ 349 w 824"/>
                <a:gd name="T13" fmla="*/ 3040 h 3104"/>
                <a:gd name="T14" fmla="*/ 293 w 824"/>
                <a:gd name="T15" fmla="*/ 2939 h 3104"/>
                <a:gd name="T16" fmla="*/ 250 w 824"/>
                <a:gd name="T17" fmla="*/ 2813 h 3104"/>
                <a:gd name="T18" fmla="*/ 213 w 824"/>
                <a:gd name="T19" fmla="*/ 2696 h 3104"/>
                <a:gd name="T20" fmla="*/ 202 w 824"/>
                <a:gd name="T21" fmla="*/ 2536 h 3104"/>
                <a:gd name="T22" fmla="*/ 181 w 824"/>
                <a:gd name="T23" fmla="*/ 2376 h 3104"/>
                <a:gd name="T24" fmla="*/ 146 w 824"/>
                <a:gd name="T25" fmla="*/ 2147 h 3104"/>
                <a:gd name="T26" fmla="*/ 122 w 824"/>
                <a:gd name="T27" fmla="*/ 2037 h 3104"/>
                <a:gd name="T28" fmla="*/ 90 w 824"/>
                <a:gd name="T29" fmla="*/ 1891 h 3104"/>
                <a:gd name="T30" fmla="*/ 64 w 824"/>
                <a:gd name="T31" fmla="*/ 1707 h 3104"/>
                <a:gd name="T32" fmla="*/ 2 w 824"/>
                <a:gd name="T33" fmla="*/ 1669 h 3104"/>
                <a:gd name="T34" fmla="*/ 34 w 824"/>
                <a:gd name="T35" fmla="*/ 1669 h 3104"/>
                <a:gd name="T36" fmla="*/ 69 w 824"/>
                <a:gd name="T37" fmla="*/ 1659 h 3104"/>
                <a:gd name="T38" fmla="*/ 82 w 824"/>
                <a:gd name="T39" fmla="*/ 1736 h 3104"/>
                <a:gd name="T40" fmla="*/ 106 w 824"/>
                <a:gd name="T41" fmla="*/ 1936 h 3104"/>
                <a:gd name="T42" fmla="*/ 152 w 824"/>
                <a:gd name="T43" fmla="*/ 2088 h 3104"/>
                <a:gd name="T44" fmla="*/ 136 w 824"/>
                <a:gd name="T45" fmla="*/ 1789 h 3104"/>
                <a:gd name="T46" fmla="*/ 152 w 824"/>
                <a:gd name="T47" fmla="*/ 1789 h 3104"/>
                <a:gd name="T48" fmla="*/ 170 w 824"/>
                <a:gd name="T49" fmla="*/ 1587 h 3104"/>
                <a:gd name="T50" fmla="*/ 229 w 824"/>
                <a:gd name="T51" fmla="*/ 1280 h 3104"/>
                <a:gd name="T52" fmla="*/ 277 w 824"/>
                <a:gd name="T53" fmla="*/ 1098 h 3104"/>
                <a:gd name="T54" fmla="*/ 322 w 824"/>
                <a:gd name="T55" fmla="*/ 957 h 3104"/>
                <a:gd name="T56" fmla="*/ 405 w 824"/>
                <a:gd name="T57" fmla="*/ 717 h 3104"/>
                <a:gd name="T58" fmla="*/ 466 w 824"/>
                <a:gd name="T59" fmla="*/ 581 h 3104"/>
                <a:gd name="T60" fmla="*/ 603 w 824"/>
                <a:gd name="T61" fmla="*/ 325 h 3104"/>
                <a:gd name="T62" fmla="*/ 747 w 824"/>
                <a:gd name="T63" fmla="*/ 93 h 3104"/>
                <a:gd name="T64" fmla="*/ 797 w 824"/>
                <a:gd name="T65" fmla="*/ 32 h 3104"/>
                <a:gd name="T66" fmla="*/ 781 w 824"/>
                <a:gd name="T67" fmla="*/ 85 h 3104"/>
                <a:gd name="T68" fmla="*/ 691 w 824"/>
                <a:gd name="T69" fmla="*/ 232 h 3104"/>
                <a:gd name="T70" fmla="*/ 613 w 824"/>
                <a:gd name="T71" fmla="*/ 362 h 3104"/>
                <a:gd name="T72" fmla="*/ 544 w 824"/>
                <a:gd name="T73" fmla="*/ 506 h 3104"/>
                <a:gd name="T74" fmla="*/ 496 w 824"/>
                <a:gd name="T75" fmla="*/ 600 h 3104"/>
                <a:gd name="T76" fmla="*/ 461 w 824"/>
                <a:gd name="T77" fmla="*/ 677 h 3104"/>
                <a:gd name="T78" fmla="*/ 405 w 824"/>
                <a:gd name="T79" fmla="*/ 813 h 3104"/>
                <a:gd name="T80" fmla="*/ 360 w 824"/>
                <a:gd name="T81" fmla="*/ 930 h 3104"/>
                <a:gd name="T82" fmla="*/ 312 w 824"/>
                <a:gd name="T83" fmla="*/ 1125 h 3104"/>
                <a:gd name="T84" fmla="*/ 250 w 824"/>
                <a:gd name="T85" fmla="*/ 1352 h 3104"/>
                <a:gd name="T86" fmla="*/ 226 w 824"/>
                <a:gd name="T87" fmla="*/ 1453 h 3104"/>
                <a:gd name="T88" fmla="*/ 197 w 824"/>
                <a:gd name="T89" fmla="*/ 1613 h 3104"/>
                <a:gd name="T90" fmla="*/ 200 w 824"/>
                <a:gd name="T91" fmla="*/ 1880 h 3104"/>
                <a:gd name="T92" fmla="*/ 256 w 824"/>
                <a:gd name="T93" fmla="*/ 2051 h 3104"/>
                <a:gd name="T94" fmla="*/ 277 w 824"/>
                <a:gd name="T95" fmla="*/ 1925 h 3104"/>
                <a:gd name="T96" fmla="*/ 298 w 824"/>
                <a:gd name="T97" fmla="*/ 1776 h 3104"/>
                <a:gd name="T98" fmla="*/ 325 w 824"/>
                <a:gd name="T99" fmla="*/ 1656 h 3104"/>
                <a:gd name="T100" fmla="*/ 480 w 824"/>
                <a:gd name="T101" fmla="*/ 1403 h 3104"/>
                <a:gd name="T102" fmla="*/ 405 w 824"/>
                <a:gd name="T103" fmla="*/ 1520 h 3104"/>
                <a:gd name="T104" fmla="*/ 357 w 824"/>
                <a:gd name="T105" fmla="*/ 1613 h 3104"/>
                <a:gd name="T106" fmla="*/ 325 w 824"/>
                <a:gd name="T107" fmla="*/ 1701 h 3104"/>
                <a:gd name="T108" fmla="*/ 298 w 824"/>
                <a:gd name="T109" fmla="*/ 1821 h 3104"/>
                <a:gd name="T110" fmla="*/ 282 w 824"/>
                <a:gd name="T111" fmla="*/ 2125 h 3104"/>
                <a:gd name="T112" fmla="*/ 298 w 824"/>
                <a:gd name="T113" fmla="*/ 2299 h 3104"/>
                <a:gd name="T114" fmla="*/ 317 w 824"/>
                <a:gd name="T115" fmla="*/ 2424 h 3104"/>
                <a:gd name="T116" fmla="*/ 346 w 824"/>
                <a:gd name="T117" fmla="*/ 2611 h 3104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824"/>
                <a:gd name="T178" fmla="*/ 0 h 3104"/>
                <a:gd name="T179" fmla="*/ 824 w 824"/>
                <a:gd name="T180" fmla="*/ 3104 h 3104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824" h="3104">
                  <a:moveTo>
                    <a:pt x="378" y="2707"/>
                  </a:moveTo>
                  <a:lnTo>
                    <a:pt x="378" y="2717"/>
                  </a:lnTo>
                  <a:lnTo>
                    <a:pt x="378" y="2728"/>
                  </a:lnTo>
                  <a:lnTo>
                    <a:pt x="381" y="2736"/>
                  </a:lnTo>
                  <a:lnTo>
                    <a:pt x="384" y="2747"/>
                  </a:lnTo>
                  <a:lnTo>
                    <a:pt x="386" y="2757"/>
                  </a:lnTo>
                  <a:lnTo>
                    <a:pt x="389" y="2765"/>
                  </a:lnTo>
                  <a:lnTo>
                    <a:pt x="392" y="2776"/>
                  </a:lnTo>
                  <a:lnTo>
                    <a:pt x="394" y="2787"/>
                  </a:lnTo>
                  <a:lnTo>
                    <a:pt x="397" y="2800"/>
                  </a:lnTo>
                  <a:lnTo>
                    <a:pt x="397" y="2813"/>
                  </a:lnTo>
                  <a:lnTo>
                    <a:pt x="400" y="2827"/>
                  </a:lnTo>
                  <a:lnTo>
                    <a:pt x="402" y="2840"/>
                  </a:lnTo>
                  <a:lnTo>
                    <a:pt x="402" y="2851"/>
                  </a:lnTo>
                  <a:lnTo>
                    <a:pt x="405" y="2859"/>
                  </a:lnTo>
                  <a:lnTo>
                    <a:pt x="408" y="2869"/>
                  </a:lnTo>
                  <a:lnTo>
                    <a:pt x="413" y="2877"/>
                  </a:lnTo>
                  <a:lnTo>
                    <a:pt x="416" y="2888"/>
                  </a:lnTo>
                  <a:lnTo>
                    <a:pt x="418" y="2896"/>
                  </a:lnTo>
                  <a:lnTo>
                    <a:pt x="421" y="2907"/>
                  </a:lnTo>
                  <a:lnTo>
                    <a:pt x="424" y="2915"/>
                  </a:lnTo>
                  <a:lnTo>
                    <a:pt x="424" y="2917"/>
                  </a:lnTo>
                  <a:lnTo>
                    <a:pt x="424" y="2920"/>
                  </a:lnTo>
                  <a:lnTo>
                    <a:pt x="421" y="2923"/>
                  </a:lnTo>
                  <a:lnTo>
                    <a:pt x="424" y="2923"/>
                  </a:lnTo>
                  <a:lnTo>
                    <a:pt x="426" y="2923"/>
                  </a:lnTo>
                  <a:lnTo>
                    <a:pt x="429" y="2923"/>
                  </a:lnTo>
                  <a:lnTo>
                    <a:pt x="429" y="2925"/>
                  </a:lnTo>
                  <a:lnTo>
                    <a:pt x="432" y="2931"/>
                  </a:lnTo>
                  <a:lnTo>
                    <a:pt x="434" y="2936"/>
                  </a:lnTo>
                  <a:lnTo>
                    <a:pt x="453" y="2987"/>
                  </a:lnTo>
                  <a:lnTo>
                    <a:pt x="461" y="2997"/>
                  </a:lnTo>
                  <a:lnTo>
                    <a:pt x="461" y="3005"/>
                  </a:lnTo>
                  <a:lnTo>
                    <a:pt x="461" y="3013"/>
                  </a:lnTo>
                  <a:lnTo>
                    <a:pt x="464" y="3021"/>
                  </a:lnTo>
                  <a:lnTo>
                    <a:pt x="464" y="3029"/>
                  </a:lnTo>
                  <a:lnTo>
                    <a:pt x="466" y="3037"/>
                  </a:lnTo>
                  <a:lnTo>
                    <a:pt x="469" y="3045"/>
                  </a:lnTo>
                  <a:lnTo>
                    <a:pt x="472" y="3053"/>
                  </a:lnTo>
                  <a:lnTo>
                    <a:pt x="474" y="3061"/>
                  </a:lnTo>
                  <a:lnTo>
                    <a:pt x="474" y="3067"/>
                  </a:lnTo>
                  <a:lnTo>
                    <a:pt x="477" y="3072"/>
                  </a:lnTo>
                  <a:lnTo>
                    <a:pt x="480" y="3077"/>
                  </a:lnTo>
                  <a:lnTo>
                    <a:pt x="480" y="3083"/>
                  </a:lnTo>
                  <a:lnTo>
                    <a:pt x="482" y="3088"/>
                  </a:lnTo>
                  <a:lnTo>
                    <a:pt x="482" y="3093"/>
                  </a:lnTo>
                  <a:lnTo>
                    <a:pt x="485" y="3099"/>
                  </a:lnTo>
                  <a:lnTo>
                    <a:pt x="488" y="3104"/>
                  </a:lnTo>
                  <a:lnTo>
                    <a:pt x="461" y="3072"/>
                  </a:lnTo>
                  <a:lnTo>
                    <a:pt x="458" y="3069"/>
                  </a:lnTo>
                  <a:lnTo>
                    <a:pt x="458" y="3067"/>
                  </a:lnTo>
                  <a:lnTo>
                    <a:pt x="458" y="3064"/>
                  </a:lnTo>
                  <a:lnTo>
                    <a:pt x="456" y="3064"/>
                  </a:lnTo>
                  <a:lnTo>
                    <a:pt x="448" y="3043"/>
                  </a:lnTo>
                  <a:lnTo>
                    <a:pt x="445" y="3043"/>
                  </a:lnTo>
                  <a:lnTo>
                    <a:pt x="442" y="3043"/>
                  </a:lnTo>
                  <a:lnTo>
                    <a:pt x="440" y="3043"/>
                  </a:lnTo>
                  <a:lnTo>
                    <a:pt x="440" y="3045"/>
                  </a:lnTo>
                  <a:lnTo>
                    <a:pt x="440" y="3048"/>
                  </a:lnTo>
                  <a:lnTo>
                    <a:pt x="437" y="3051"/>
                  </a:lnTo>
                  <a:lnTo>
                    <a:pt x="434" y="3053"/>
                  </a:lnTo>
                  <a:lnTo>
                    <a:pt x="432" y="3053"/>
                  </a:lnTo>
                  <a:lnTo>
                    <a:pt x="432" y="3040"/>
                  </a:lnTo>
                  <a:lnTo>
                    <a:pt x="429" y="3024"/>
                  </a:lnTo>
                  <a:lnTo>
                    <a:pt x="426" y="3013"/>
                  </a:lnTo>
                  <a:lnTo>
                    <a:pt x="424" y="3000"/>
                  </a:lnTo>
                  <a:lnTo>
                    <a:pt x="421" y="2989"/>
                  </a:lnTo>
                  <a:lnTo>
                    <a:pt x="416" y="2979"/>
                  </a:lnTo>
                  <a:lnTo>
                    <a:pt x="413" y="2965"/>
                  </a:lnTo>
                  <a:lnTo>
                    <a:pt x="408" y="2955"/>
                  </a:lnTo>
                  <a:lnTo>
                    <a:pt x="408" y="2952"/>
                  </a:lnTo>
                  <a:lnTo>
                    <a:pt x="408" y="2949"/>
                  </a:lnTo>
                  <a:lnTo>
                    <a:pt x="405" y="2947"/>
                  </a:lnTo>
                  <a:lnTo>
                    <a:pt x="402" y="2944"/>
                  </a:lnTo>
                  <a:lnTo>
                    <a:pt x="400" y="2944"/>
                  </a:lnTo>
                  <a:lnTo>
                    <a:pt x="397" y="2947"/>
                  </a:lnTo>
                  <a:lnTo>
                    <a:pt x="397" y="2949"/>
                  </a:lnTo>
                  <a:lnTo>
                    <a:pt x="394" y="2952"/>
                  </a:lnTo>
                  <a:lnTo>
                    <a:pt x="389" y="3093"/>
                  </a:lnTo>
                  <a:lnTo>
                    <a:pt x="386" y="3088"/>
                  </a:lnTo>
                  <a:lnTo>
                    <a:pt x="381" y="3083"/>
                  </a:lnTo>
                  <a:lnTo>
                    <a:pt x="378" y="3077"/>
                  </a:lnTo>
                  <a:lnTo>
                    <a:pt x="373" y="3072"/>
                  </a:lnTo>
                  <a:lnTo>
                    <a:pt x="370" y="3067"/>
                  </a:lnTo>
                  <a:lnTo>
                    <a:pt x="365" y="3061"/>
                  </a:lnTo>
                  <a:lnTo>
                    <a:pt x="362" y="3056"/>
                  </a:lnTo>
                  <a:lnTo>
                    <a:pt x="357" y="3053"/>
                  </a:lnTo>
                  <a:lnTo>
                    <a:pt x="357" y="3048"/>
                  </a:lnTo>
                  <a:lnTo>
                    <a:pt x="354" y="3045"/>
                  </a:lnTo>
                  <a:lnTo>
                    <a:pt x="352" y="3043"/>
                  </a:lnTo>
                  <a:lnTo>
                    <a:pt x="349" y="3040"/>
                  </a:lnTo>
                  <a:lnTo>
                    <a:pt x="349" y="3037"/>
                  </a:lnTo>
                  <a:lnTo>
                    <a:pt x="346" y="3035"/>
                  </a:lnTo>
                  <a:lnTo>
                    <a:pt x="344" y="3029"/>
                  </a:lnTo>
                  <a:lnTo>
                    <a:pt x="341" y="3027"/>
                  </a:lnTo>
                  <a:lnTo>
                    <a:pt x="336" y="3019"/>
                  </a:lnTo>
                  <a:lnTo>
                    <a:pt x="328" y="3008"/>
                  </a:lnTo>
                  <a:lnTo>
                    <a:pt x="322" y="3000"/>
                  </a:lnTo>
                  <a:lnTo>
                    <a:pt x="317" y="2989"/>
                  </a:lnTo>
                  <a:lnTo>
                    <a:pt x="312" y="2979"/>
                  </a:lnTo>
                  <a:lnTo>
                    <a:pt x="306" y="2971"/>
                  </a:lnTo>
                  <a:lnTo>
                    <a:pt x="301" y="2960"/>
                  </a:lnTo>
                  <a:lnTo>
                    <a:pt x="296" y="2949"/>
                  </a:lnTo>
                  <a:lnTo>
                    <a:pt x="293" y="2939"/>
                  </a:lnTo>
                  <a:lnTo>
                    <a:pt x="288" y="2928"/>
                  </a:lnTo>
                  <a:lnTo>
                    <a:pt x="285" y="2915"/>
                  </a:lnTo>
                  <a:lnTo>
                    <a:pt x="282" y="2904"/>
                  </a:lnTo>
                  <a:lnTo>
                    <a:pt x="277" y="2893"/>
                  </a:lnTo>
                  <a:lnTo>
                    <a:pt x="274" y="2883"/>
                  </a:lnTo>
                  <a:lnTo>
                    <a:pt x="272" y="2869"/>
                  </a:lnTo>
                  <a:lnTo>
                    <a:pt x="269" y="2859"/>
                  </a:lnTo>
                  <a:lnTo>
                    <a:pt x="266" y="2851"/>
                  </a:lnTo>
                  <a:lnTo>
                    <a:pt x="264" y="2843"/>
                  </a:lnTo>
                  <a:lnTo>
                    <a:pt x="261" y="2835"/>
                  </a:lnTo>
                  <a:lnTo>
                    <a:pt x="258" y="2829"/>
                  </a:lnTo>
                  <a:lnTo>
                    <a:pt x="253" y="2821"/>
                  </a:lnTo>
                  <a:lnTo>
                    <a:pt x="250" y="2813"/>
                  </a:lnTo>
                  <a:lnTo>
                    <a:pt x="248" y="2805"/>
                  </a:lnTo>
                  <a:lnTo>
                    <a:pt x="248" y="2797"/>
                  </a:lnTo>
                  <a:lnTo>
                    <a:pt x="149" y="2608"/>
                  </a:lnTo>
                  <a:lnTo>
                    <a:pt x="141" y="2595"/>
                  </a:lnTo>
                  <a:lnTo>
                    <a:pt x="192" y="2648"/>
                  </a:lnTo>
                  <a:lnTo>
                    <a:pt x="194" y="2653"/>
                  </a:lnTo>
                  <a:lnTo>
                    <a:pt x="197" y="2661"/>
                  </a:lnTo>
                  <a:lnTo>
                    <a:pt x="200" y="2667"/>
                  </a:lnTo>
                  <a:lnTo>
                    <a:pt x="200" y="2675"/>
                  </a:lnTo>
                  <a:lnTo>
                    <a:pt x="202" y="2680"/>
                  </a:lnTo>
                  <a:lnTo>
                    <a:pt x="208" y="2688"/>
                  </a:lnTo>
                  <a:lnTo>
                    <a:pt x="210" y="2691"/>
                  </a:lnTo>
                  <a:lnTo>
                    <a:pt x="213" y="2696"/>
                  </a:lnTo>
                  <a:lnTo>
                    <a:pt x="216" y="2693"/>
                  </a:lnTo>
                  <a:lnTo>
                    <a:pt x="216" y="2691"/>
                  </a:lnTo>
                  <a:lnTo>
                    <a:pt x="216" y="2688"/>
                  </a:lnTo>
                  <a:lnTo>
                    <a:pt x="216" y="2683"/>
                  </a:lnTo>
                  <a:lnTo>
                    <a:pt x="216" y="2664"/>
                  </a:lnTo>
                  <a:lnTo>
                    <a:pt x="216" y="2643"/>
                  </a:lnTo>
                  <a:lnTo>
                    <a:pt x="213" y="2621"/>
                  </a:lnTo>
                  <a:lnTo>
                    <a:pt x="213" y="2600"/>
                  </a:lnTo>
                  <a:lnTo>
                    <a:pt x="210" y="2587"/>
                  </a:lnTo>
                  <a:lnTo>
                    <a:pt x="210" y="2576"/>
                  </a:lnTo>
                  <a:lnTo>
                    <a:pt x="208" y="2563"/>
                  </a:lnTo>
                  <a:lnTo>
                    <a:pt x="205" y="2552"/>
                  </a:lnTo>
                  <a:lnTo>
                    <a:pt x="202" y="2536"/>
                  </a:lnTo>
                  <a:lnTo>
                    <a:pt x="202" y="2520"/>
                  </a:lnTo>
                  <a:lnTo>
                    <a:pt x="202" y="2504"/>
                  </a:lnTo>
                  <a:lnTo>
                    <a:pt x="200" y="2488"/>
                  </a:lnTo>
                  <a:lnTo>
                    <a:pt x="197" y="2483"/>
                  </a:lnTo>
                  <a:lnTo>
                    <a:pt x="197" y="2475"/>
                  </a:lnTo>
                  <a:lnTo>
                    <a:pt x="194" y="2467"/>
                  </a:lnTo>
                  <a:lnTo>
                    <a:pt x="192" y="2459"/>
                  </a:lnTo>
                  <a:lnTo>
                    <a:pt x="189" y="2451"/>
                  </a:lnTo>
                  <a:lnTo>
                    <a:pt x="189" y="2443"/>
                  </a:lnTo>
                  <a:lnTo>
                    <a:pt x="186" y="2435"/>
                  </a:lnTo>
                  <a:lnTo>
                    <a:pt x="186" y="2427"/>
                  </a:lnTo>
                  <a:lnTo>
                    <a:pt x="181" y="2403"/>
                  </a:lnTo>
                  <a:lnTo>
                    <a:pt x="181" y="2376"/>
                  </a:lnTo>
                  <a:lnTo>
                    <a:pt x="178" y="2352"/>
                  </a:lnTo>
                  <a:lnTo>
                    <a:pt x="178" y="2325"/>
                  </a:lnTo>
                  <a:lnTo>
                    <a:pt x="176" y="2299"/>
                  </a:lnTo>
                  <a:lnTo>
                    <a:pt x="176" y="2275"/>
                  </a:lnTo>
                  <a:lnTo>
                    <a:pt x="173" y="2248"/>
                  </a:lnTo>
                  <a:lnTo>
                    <a:pt x="173" y="2224"/>
                  </a:lnTo>
                  <a:lnTo>
                    <a:pt x="173" y="2221"/>
                  </a:lnTo>
                  <a:lnTo>
                    <a:pt x="173" y="2219"/>
                  </a:lnTo>
                  <a:lnTo>
                    <a:pt x="173" y="2216"/>
                  </a:lnTo>
                  <a:lnTo>
                    <a:pt x="157" y="2171"/>
                  </a:lnTo>
                  <a:lnTo>
                    <a:pt x="154" y="2163"/>
                  </a:lnTo>
                  <a:lnTo>
                    <a:pt x="149" y="2155"/>
                  </a:lnTo>
                  <a:lnTo>
                    <a:pt x="146" y="2147"/>
                  </a:lnTo>
                  <a:lnTo>
                    <a:pt x="144" y="2136"/>
                  </a:lnTo>
                  <a:lnTo>
                    <a:pt x="141" y="2128"/>
                  </a:lnTo>
                  <a:lnTo>
                    <a:pt x="141" y="2120"/>
                  </a:lnTo>
                  <a:lnTo>
                    <a:pt x="138" y="2109"/>
                  </a:lnTo>
                  <a:lnTo>
                    <a:pt x="136" y="2099"/>
                  </a:lnTo>
                  <a:lnTo>
                    <a:pt x="133" y="2093"/>
                  </a:lnTo>
                  <a:lnTo>
                    <a:pt x="133" y="2085"/>
                  </a:lnTo>
                  <a:lnTo>
                    <a:pt x="130" y="2077"/>
                  </a:lnTo>
                  <a:lnTo>
                    <a:pt x="130" y="2069"/>
                  </a:lnTo>
                  <a:lnTo>
                    <a:pt x="128" y="2061"/>
                  </a:lnTo>
                  <a:lnTo>
                    <a:pt x="128" y="2053"/>
                  </a:lnTo>
                  <a:lnTo>
                    <a:pt x="125" y="2045"/>
                  </a:lnTo>
                  <a:lnTo>
                    <a:pt x="122" y="2037"/>
                  </a:lnTo>
                  <a:lnTo>
                    <a:pt x="120" y="2027"/>
                  </a:lnTo>
                  <a:lnTo>
                    <a:pt x="117" y="2019"/>
                  </a:lnTo>
                  <a:lnTo>
                    <a:pt x="114" y="2008"/>
                  </a:lnTo>
                  <a:lnTo>
                    <a:pt x="112" y="1997"/>
                  </a:lnTo>
                  <a:lnTo>
                    <a:pt x="109" y="1987"/>
                  </a:lnTo>
                  <a:lnTo>
                    <a:pt x="106" y="1979"/>
                  </a:lnTo>
                  <a:lnTo>
                    <a:pt x="104" y="1968"/>
                  </a:lnTo>
                  <a:lnTo>
                    <a:pt x="101" y="1957"/>
                  </a:lnTo>
                  <a:lnTo>
                    <a:pt x="98" y="1949"/>
                  </a:lnTo>
                  <a:lnTo>
                    <a:pt x="98" y="1939"/>
                  </a:lnTo>
                  <a:lnTo>
                    <a:pt x="98" y="1925"/>
                  </a:lnTo>
                  <a:lnTo>
                    <a:pt x="96" y="1915"/>
                  </a:lnTo>
                  <a:lnTo>
                    <a:pt x="90" y="1891"/>
                  </a:lnTo>
                  <a:lnTo>
                    <a:pt x="88" y="1864"/>
                  </a:lnTo>
                  <a:lnTo>
                    <a:pt x="85" y="1840"/>
                  </a:lnTo>
                  <a:lnTo>
                    <a:pt x="85" y="1811"/>
                  </a:lnTo>
                  <a:lnTo>
                    <a:pt x="82" y="1800"/>
                  </a:lnTo>
                  <a:lnTo>
                    <a:pt x="80" y="1789"/>
                  </a:lnTo>
                  <a:lnTo>
                    <a:pt x="80" y="1779"/>
                  </a:lnTo>
                  <a:lnTo>
                    <a:pt x="77" y="1765"/>
                  </a:lnTo>
                  <a:lnTo>
                    <a:pt x="77" y="1755"/>
                  </a:lnTo>
                  <a:lnTo>
                    <a:pt x="74" y="1741"/>
                  </a:lnTo>
                  <a:lnTo>
                    <a:pt x="72" y="1731"/>
                  </a:lnTo>
                  <a:lnTo>
                    <a:pt x="69" y="1717"/>
                  </a:lnTo>
                  <a:lnTo>
                    <a:pt x="66" y="1715"/>
                  </a:lnTo>
                  <a:lnTo>
                    <a:pt x="64" y="1707"/>
                  </a:lnTo>
                  <a:lnTo>
                    <a:pt x="58" y="1704"/>
                  </a:lnTo>
                  <a:lnTo>
                    <a:pt x="56" y="1699"/>
                  </a:lnTo>
                  <a:lnTo>
                    <a:pt x="50" y="1696"/>
                  </a:lnTo>
                  <a:lnTo>
                    <a:pt x="45" y="1693"/>
                  </a:lnTo>
                  <a:lnTo>
                    <a:pt x="42" y="1691"/>
                  </a:lnTo>
                  <a:lnTo>
                    <a:pt x="37" y="1685"/>
                  </a:lnTo>
                  <a:lnTo>
                    <a:pt x="32" y="1683"/>
                  </a:lnTo>
                  <a:lnTo>
                    <a:pt x="29" y="1680"/>
                  </a:lnTo>
                  <a:lnTo>
                    <a:pt x="24" y="1680"/>
                  </a:lnTo>
                  <a:lnTo>
                    <a:pt x="18" y="1677"/>
                  </a:lnTo>
                  <a:lnTo>
                    <a:pt x="13" y="1675"/>
                  </a:lnTo>
                  <a:lnTo>
                    <a:pt x="8" y="1672"/>
                  </a:lnTo>
                  <a:lnTo>
                    <a:pt x="2" y="1669"/>
                  </a:lnTo>
                  <a:lnTo>
                    <a:pt x="0" y="1667"/>
                  </a:lnTo>
                  <a:lnTo>
                    <a:pt x="2" y="1667"/>
                  </a:lnTo>
                  <a:lnTo>
                    <a:pt x="5" y="1667"/>
                  </a:lnTo>
                  <a:lnTo>
                    <a:pt x="8" y="1664"/>
                  </a:lnTo>
                  <a:lnTo>
                    <a:pt x="10" y="1664"/>
                  </a:lnTo>
                  <a:lnTo>
                    <a:pt x="13" y="1664"/>
                  </a:lnTo>
                  <a:lnTo>
                    <a:pt x="16" y="1664"/>
                  </a:lnTo>
                  <a:lnTo>
                    <a:pt x="18" y="1667"/>
                  </a:lnTo>
                  <a:lnTo>
                    <a:pt x="21" y="1667"/>
                  </a:lnTo>
                  <a:lnTo>
                    <a:pt x="24" y="1667"/>
                  </a:lnTo>
                  <a:lnTo>
                    <a:pt x="26" y="1669"/>
                  </a:lnTo>
                  <a:lnTo>
                    <a:pt x="29" y="1669"/>
                  </a:lnTo>
                  <a:lnTo>
                    <a:pt x="34" y="1669"/>
                  </a:lnTo>
                  <a:lnTo>
                    <a:pt x="37" y="1672"/>
                  </a:lnTo>
                  <a:lnTo>
                    <a:pt x="40" y="1675"/>
                  </a:lnTo>
                  <a:lnTo>
                    <a:pt x="45" y="1677"/>
                  </a:lnTo>
                  <a:lnTo>
                    <a:pt x="48" y="1680"/>
                  </a:lnTo>
                  <a:lnTo>
                    <a:pt x="53" y="1683"/>
                  </a:lnTo>
                  <a:lnTo>
                    <a:pt x="56" y="1683"/>
                  </a:lnTo>
                  <a:lnTo>
                    <a:pt x="58" y="1685"/>
                  </a:lnTo>
                  <a:lnTo>
                    <a:pt x="61" y="1683"/>
                  </a:lnTo>
                  <a:lnTo>
                    <a:pt x="61" y="1680"/>
                  </a:lnTo>
                  <a:lnTo>
                    <a:pt x="64" y="1587"/>
                  </a:lnTo>
                  <a:lnTo>
                    <a:pt x="64" y="1611"/>
                  </a:lnTo>
                  <a:lnTo>
                    <a:pt x="66" y="1635"/>
                  </a:lnTo>
                  <a:lnTo>
                    <a:pt x="69" y="1659"/>
                  </a:lnTo>
                  <a:lnTo>
                    <a:pt x="72" y="1683"/>
                  </a:lnTo>
                  <a:lnTo>
                    <a:pt x="74" y="1691"/>
                  </a:lnTo>
                  <a:lnTo>
                    <a:pt x="77" y="1699"/>
                  </a:lnTo>
                  <a:lnTo>
                    <a:pt x="80" y="1707"/>
                  </a:lnTo>
                  <a:lnTo>
                    <a:pt x="82" y="1715"/>
                  </a:lnTo>
                  <a:lnTo>
                    <a:pt x="82" y="1717"/>
                  </a:lnTo>
                  <a:lnTo>
                    <a:pt x="85" y="1720"/>
                  </a:lnTo>
                  <a:lnTo>
                    <a:pt x="88" y="1725"/>
                  </a:lnTo>
                  <a:lnTo>
                    <a:pt x="88" y="1731"/>
                  </a:lnTo>
                  <a:lnTo>
                    <a:pt x="85" y="1731"/>
                  </a:lnTo>
                  <a:lnTo>
                    <a:pt x="82" y="1731"/>
                  </a:lnTo>
                  <a:lnTo>
                    <a:pt x="82" y="1733"/>
                  </a:lnTo>
                  <a:lnTo>
                    <a:pt x="82" y="1736"/>
                  </a:lnTo>
                  <a:lnTo>
                    <a:pt x="82" y="1763"/>
                  </a:lnTo>
                  <a:lnTo>
                    <a:pt x="85" y="1789"/>
                  </a:lnTo>
                  <a:lnTo>
                    <a:pt x="88" y="1819"/>
                  </a:lnTo>
                  <a:lnTo>
                    <a:pt x="90" y="1845"/>
                  </a:lnTo>
                  <a:lnTo>
                    <a:pt x="93" y="1853"/>
                  </a:lnTo>
                  <a:lnTo>
                    <a:pt x="93" y="1864"/>
                  </a:lnTo>
                  <a:lnTo>
                    <a:pt x="96" y="1872"/>
                  </a:lnTo>
                  <a:lnTo>
                    <a:pt x="96" y="1883"/>
                  </a:lnTo>
                  <a:lnTo>
                    <a:pt x="98" y="1893"/>
                  </a:lnTo>
                  <a:lnTo>
                    <a:pt x="101" y="1904"/>
                  </a:lnTo>
                  <a:lnTo>
                    <a:pt x="101" y="1915"/>
                  </a:lnTo>
                  <a:lnTo>
                    <a:pt x="104" y="1925"/>
                  </a:lnTo>
                  <a:lnTo>
                    <a:pt x="106" y="1936"/>
                  </a:lnTo>
                  <a:lnTo>
                    <a:pt x="109" y="1947"/>
                  </a:lnTo>
                  <a:lnTo>
                    <a:pt x="112" y="1957"/>
                  </a:lnTo>
                  <a:lnTo>
                    <a:pt x="114" y="1968"/>
                  </a:lnTo>
                  <a:lnTo>
                    <a:pt x="117" y="1981"/>
                  </a:lnTo>
                  <a:lnTo>
                    <a:pt x="120" y="1992"/>
                  </a:lnTo>
                  <a:lnTo>
                    <a:pt x="125" y="2005"/>
                  </a:lnTo>
                  <a:lnTo>
                    <a:pt x="128" y="2016"/>
                  </a:lnTo>
                  <a:lnTo>
                    <a:pt x="128" y="2021"/>
                  </a:lnTo>
                  <a:lnTo>
                    <a:pt x="130" y="2029"/>
                  </a:lnTo>
                  <a:lnTo>
                    <a:pt x="130" y="2040"/>
                  </a:lnTo>
                  <a:lnTo>
                    <a:pt x="133" y="2045"/>
                  </a:lnTo>
                  <a:lnTo>
                    <a:pt x="146" y="2085"/>
                  </a:lnTo>
                  <a:lnTo>
                    <a:pt x="152" y="2088"/>
                  </a:lnTo>
                  <a:lnTo>
                    <a:pt x="157" y="2080"/>
                  </a:lnTo>
                  <a:lnTo>
                    <a:pt x="160" y="2075"/>
                  </a:lnTo>
                  <a:lnTo>
                    <a:pt x="162" y="2067"/>
                  </a:lnTo>
                  <a:lnTo>
                    <a:pt x="162" y="2056"/>
                  </a:lnTo>
                  <a:lnTo>
                    <a:pt x="162" y="2021"/>
                  </a:lnTo>
                  <a:lnTo>
                    <a:pt x="162" y="1989"/>
                  </a:lnTo>
                  <a:lnTo>
                    <a:pt x="162" y="1955"/>
                  </a:lnTo>
                  <a:lnTo>
                    <a:pt x="162" y="1920"/>
                  </a:lnTo>
                  <a:lnTo>
                    <a:pt x="162" y="1888"/>
                  </a:lnTo>
                  <a:lnTo>
                    <a:pt x="157" y="1856"/>
                  </a:lnTo>
                  <a:lnTo>
                    <a:pt x="149" y="1824"/>
                  </a:lnTo>
                  <a:lnTo>
                    <a:pt x="138" y="1800"/>
                  </a:lnTo>
                  <a:lnTo>
                    <a:pt x="136" y="1789"/>
                  </a:lnTo>
                  <a:lnTo>
                    <a:pt x="130" y="1781"/>
                  </a:lnTo>
                  <a:lnTo>
                    <a:pt x="125" y="1773"/>
                  </a:lnTo>
                  <a:lnTo>
                    <a:pt x="117" y="1765"/>
                  </a:lnTo>
                  <a:lnTo>
                    <a:pt x="112" y="1755"/>
                  </a:lnTo>
                  <a:lnTo>
                    <a:pt x="106" y="1749"/>
                  </a:lnTo>
                  <a:lnTo>
                    <a:pt x="101" y="1739"/>
                  </a:lnTo>
                  <a:lnTo>
                    <a:pt x="98" y="1731"/>
                  </a:lnTo>
                  <a:lnTo>
                    <a:pt x="138" y="1808"/>
                  </a:lnTo>
                  <a:lnTo>
                    <a:pt x="141" y="1808"/>
                  </a:lnTo>
                  <a:lnTo>
                    <a:pt x="144" y="1808"/>
                  </a:lnTo>
                  <a:lnTo>
                    <a:pt x="146" y="1808"/>
                  </a:lnTo>
                  <a:lnTo>
                    <a:pt x="149" y="1800"/>
                  </a:lnTo>
                  <a:lnTo>
                    <a:pt x="152" y="1789"/>
                  </a:lnTo>
                  <a:lnTo>
                    <a:pt x="154" y="1781"/>
                  </a:lnTo>
                  <a:lnTo>
                    <a:pt x="154" y="1771"/>
                  </a:lnTo>
                  <a:lnTo>
                    <a:pt x="154" y="1757"/>
                  </a:lnTo>
                  <a:lnTo>
                    <a:pt x="154" y="1747"/>
                  </a:lnTo>
                  <a:lnTo>
                    <a:pt x="154" y="1733"/>
                  </a:lnTo>
                  <a:lnTo>
                    <a:pt x="157" y="1723"/>
                  </a:lnTo>
                  <a:lnTo>
                    <a:pt x="157" y="1707"/>
                  </a:lnTo>
                  <a:lnTo>
                    <a:pt x="157" y="1691"/>
                  </a:lnTo>
                  <a:lnTo>
                    <a:pt x="160" y="1672"/>
                  </a:lnTo>
                  <a:lnTo>
                    <a:pt x="162" y="1653"/>
                  </a:lnTo>
                  <a:lnTo>
                    <a:pt x="165" y="1632"/>
                  </a:lnTo>
                  <a:lnTo>
                    <a:pt x="168" y="1608"/>
                  </a:lnTo>
                  <a:lnTo>
                    <a:pt x="170" y="1587"/>
                  </a:lnTo>
                  <a:lnTo>
                    <a:pt x="173" y="1563"/>
                  </a:lnTo>
                  <a:lnTo>
                    <a:pt x="178" y="1539"/>
                  </a:lnTo>
                  <a:lnTo>
                    <a:pt x="181" y="1517"/>
                  </a:lnTo>
                  <a:lnTo>
                    <a:pt x="184" y="1493"/>
                  </a:lnTo>
                  <a:lnTo>
                    <a:pt x="189" y="1472"/>
                  </a:lnTo>
                  <a:lnTo>
                    <a:pt x="216" y="1315"/>
                  </a:lnTo>
                  <a:lnTo>
                    <a:pt x="218" y="1315"/>
                  </a:lnTo>
                  <a:lnTo>
                    <a:pt x="221" y="1315"/>
                  </a:lnTo>
                  <a:lnTo>
                    <a:pt x="221" y="1307"/>
                  </a:lnTo>
                  <a:lnTo>
                    <a:pt x="224" y="1299"/>
                  </a:lnTo>
                  <a:lnTo>
                    <a:pt x="224" y="1293"/>
                  </a:lnTo>
                  <a:lnTo>
                    <a:pt x="226" y="1285"/>
                  </a:lnTo>
                  <a:lnTo>
                    <a:pt x="229" y="1280"/>
                  </a:lnTo>
                  <a:lnTo>
                    <a:pt x="232" y="1272"/>
                  </a:lnTo>
                  <a:lnTo>
                    <a:pt x="234" y="1266"/>
                  </a:lnTo>
                  <a:lnTo>
                    <a:pt x="234" y="1258"/>
                  </a:lnTo>
                  <a:lnTo>
                    <a:pt x="240" y="1242"/>
                  </a:lnTo>
                  <a:lnTo>
                    <a:pt x="242" y="1226"/>
                  </a:lnTo>
                  <a:lnTo>
                    <a:pt x="248" y="1210"/>
                  </a:lnTo>
                  <a:lnTo>
                    <a:pt x="250" y="1194"/>
                  </a:lnTo>
                  <a:lnTo>
                    <a:pt x="256" y="1178"/>
                  </a:lnTo>
                  <a:lnTo>
                    <a:pt x="261" y="1162"/>
                  </a:lnTo>
                  <a:lnTo>
                    <a:pt x="264" y="1146"/>
                  </a:lnTo>
                  <a:lnTo>
                    <a:pt x="269" y="1130"/>
                  </a:lnTo>
                  <a:lnTo>
                    <a:pt x="272" y="1114"/>
                  </a:lnTo>
                  <a:lnTo>
                    <a:pt x="277" y="1098"/>
                  </a:lnTo>
                  <a:lnTo>
                    <a:pt x="282" y="1082"/>
                  </a:lnTo>
                  <a:lnTo>
                    <a:pt x="285" y="1066"/>
                  </a:lnTo>
                  <a:lnTo>
                    <a:pt x="290" y="1053"/>
                  </a:lnTo>
                  <a:lnTo>
                    <a:pt x="296" y="1037"/>
                  </a:lnTo>
                  <a:lnTo>
                    <a:pt x="301" y="1021"/>
                  </a:lnTo>
                  <a:lnTo>
                    <a:pt x="306" y="1005"/>
                  </a:lnTo>
                  <a:lnTo>
                    <a:pt x="309" y="1000"/>
                  </a:lnTo>
                  <a:lnTo>
                    <a:pt x="312" y="994"/>
                  </a:lnTo>
                  <a:lnTo>
                    <a:pt x="314" y="986"/>
                  </a:lnTo>
                  <a:lnTo>
                    <a:pt x="317" y="978"/>
                  </a:lnTo>
                  <a:lnTo>
                    <a:pt x="317" y="973"/>
                  </a:lnTo>
                  <a:lnTo>
                    <a:pt x="320" y="965"/>
                  </a:lnTo>
                  <a:lnTo>
                    <a:pt x="322" y="957"/>
                  </a:lnTo>
                  <a:lnTo>
                    <a:pt x="325" y="952"/>
                  </a:lnTo>
                  <a:lnTo>
                    <a:pt x="352" y="866"/>
                  </a:lnTo>
                  <a:lnTo>
                    <a:pt x="352" y="864"/>
                  </a:lnTo>
                  <a:lnTo>
                    <a:pt x="354" y="858"/>
                  </a:lnTo>
                  <a:lnTo>
                    <a:pt x="357" y="856"/>
                  </a:lnTo>
                  <a:lnTo>
                    <a:pt x="360" y="850"/>
                  </a:lnTo>
                  <a:lnTo>
                    <a:pt x="365" y="832"/>
                  </a:lnTo>
                  <a:lnTo>
                    <a:pt x="370" y="810"/>
                  </a:lnTo>
                  <a:lnTo>
                    <a:pt x="378" y="794"/>
                  </a:lnTo>
                  <a:lnTo>
                    <a:pt x="384" y="773"/>
                  </a:lnTo>
                  <a:lnTo>
                    <a:pt x="389" y="754"/>
                  </a:lnTo>
                  <a:lnTo>
                    <a:pt x="397" y="736"/>
                  </a:lnTo>
                  <a:lnTo>
                    <a:pt x="405" y="717"/>
                  </a:lnTo>
                  <a:lnTo>
                    <a:pt x="413" y="701"/>
                  </a:lnTo>
                  <a:lnTo>
                    <a:pt x="418" y="690"/>
                  </a:lnTo>
                  <a:lnTo>
                    <a:pt x="421" y="680"/>
                  </a:lnTo>
                  <a:lnTo>
                    <a:pt x="426" y="669"/>
                  </a:lnTo>
                  <a:lnTo>
                    <a:pt x="432" y="658"/>
                  </a:lnTo>
                  <a:lnTo>
                    <a:pt x="434" y="648"/>
                  </a:lnTo>
                  <a:lnTo>
                    <a:pt x="440" y="640"/>
                  </a:lnTo>
                  <a:lnTo>
                    <a:pt x="445" y="629"/>
                  </a:lnTo>
                  <a:lnTo>
                    <a:pt x="448" y="621"/>
                  </a:lnTo>
                  <a:lnTo>
                    <a:pt x="453" y="610"/>
                  </a:lnTo>
                  <a:lnTo>
                    <a:pt x="458" y="600"/>
                  </a:lnTo>
                  <a:lnTo>
                    <a:pt x="464" y="589"/>
                  </a:lnTo>
                  <a:lnTo>
                    <a:pt x="466" y="581"/>
                  </a:lnTo>
                  <a:lnTo>
                    <a:pt x="472" y="570"/>
                  </a:lnTo>
                  <a:lnTo>
                    <a:pt x="477" y="562"/>
                  </a:lnTo>
                  <a:lnTo>
                    <a:pt x="482" y="552"/>
                  </a:lnTo>
                  <a:lnTo>
                    <a:pt x="488" y="541"/>
                  </a:lnTo>
                  <a:lnTo>
                    <a:pt x="498" y="517"/>
                  </a:lnTo>
                  <a:lnTo>
                    <a:pt x="512" y="493"/>
                  </a:lnTo>
                  <a:lnTo>
                    <a:pt x="525" y="469"/>
                  </a:lnTo>
                  <a:lnTo>
                    <a:pt x="536" y="445"/>
                  </a:lnTo>
                  <a:lnTo>
                    <a:pt x="549" y="421"/>
                  </a:lnTo>
                  <a:lnTo>
                    <a:pt x="562" y="397"/>
                  </a:lnTo>
                  <a:lnTo>
                    <a:pt x="576" y="373"/>
                  </a:lnTo>
                  <a:lnTo>
                    <a:pt x="589" y="349"/>
                  </a:lnTo>
                  <a:lnTo>
                    <a:pt x="603" y="325"/>
                  </a:lnTo>
                  <a:lnTo>
                    <a:pt x="616" y="301"/>
                  </a:lnTo>
                  <a:lnTo>
                    <a:pt x="629" y="277"/>
                  </a:lnTo>
                  <a:lnTo>
                    <a:pt x="645" y="253"/>
                  </a:lnTo>
                  <a:lnTo>
                    <a:pt x="659" y="229"/>
                  </a:lnTo>
                  <a:lnTo>
                    <a:pt x="675" y="205"/>
                  </a:lnTo>
                  <a:lnTo>
                    <a:pt x="688" y="181"/>
                  </a:lnTo>
                  <a:lnTo>
                    <a:pt x="704" y="154"/>
                  </a:lnTo>
                  <a:lnTo>
                    <a:pt x="712" y="146"/>
                  </a:lnTo>
                  <a:lnTo>
                    <a:pt x="720" y="136"/>
                  </a:lnTo>
                  <a:lnTo>
                    <a:pt x="725" y="125"/>
                  </a:lnTo>
                  <a:lnTo>
                    <a:pt x="733" y="114"/>
                  </a:lnTo>
                  <a:lnTo>
                    <a:pt x="739" y="104"/>
                  </a:lnTo>
                  <a:lnTo>
                    <a:pt x="747" y="93"/>
                  </a:lnTo>
                  <a:lnTo>
                    <a:pt x="755" y="82"/>
                  </a:lnTo>
                  <a:lnTo>
                    <a:pt x="763" y="74"/>
                  </a:lnTo>
                  <a:lnTo>
                    <a:pt x="765" y="72"/>
                  </a:lnTo>
                  <a:lnTo>
                    <a:pt x="768" y="69"/>
                  </a:lnTo>
                  <a:lnTo>
                    <a:pt x="771" y="66"/>
                  </a:lnTo>
                  <a:lnTo>
                    <a:pt x="773" y="64"/>
                  </a:lnTo>
                  <a:lnTo>
                    <a:pt x="776" y="64"/>
                  </a:lnTo>
                  <a:lnTo>
                    <a:pt x="776" y="58"/>
                  </a:lnTo>
                  <a:lnTo>
                    <a:pt x="779" y="56"/>
                  </a:lnTo>
                  <a:lnTo>
                    <a:pt x="781" y="53"/>
                  </a:lnTo>
                  <a:lnTo>
                    <a:pt x="787" y="45"/>
                  </a:lnTo>
                  <a:lnTo>
                    <a:pt x="792" y="40"/>
                  </a:lnTo>
                  <a:lnTo>
                    <a:pt x="797" y="32"/>
                  </a:lnTo>
                  <a:lnTo>
                    <a:pt x="803" y="24"/>
                  </a:lnTo>
                  <a:lnTo>
                    <a:pt x="808" y="18"/>
                  </a:lnTo>
                  <a:lnTo>
                    <a:pt x="813" y="10"/>
                  </a:lnTo>
                  <a:lnTo>
                    <a:pt x="819" y="5"/>
                  </a:lnTo>
                  <a:lnTo>
                    <a:pt x="824" y="0"/>
                  </a:lnTo>
                  <a:lnTo>
                    <a:pt x="819" y="10"/>
                  </a:lnTo>
                  <a:lnTo>
                    <a:pt x="813" y="21"/>
                  </a:lnTo>
                  <a:lnTo>
                    <a:pt x="811" y="32"/>
                  </a:lnTo>
                  <a:lnTo>
                    <a:pt x="803" y="42"/>
                  </a:lnTo>
                  <a:lnTo>
                    <a:pt x="797" y="53"/>
                  </a:lnTo>
                  <a:lnTo>
                    <a:pt x="792" y="64"/>
                  </a:lnTo>
                  <a:lnTo>
                    <a:pt x="787" y="74"/>
                  </a:lnTo>
                  <a:lnTo>
                    <a:pt x="781" y="85"/>
                  </a:lnTo>
                  <a:lnTo>
                    <a:pt x="773" y="96"/>
                  </a:lnTo>
                  <a:lnTo>
                    <a:pt x="768" y="106"/>
                  </a:lnTo>
                  <a:lnTo>
                    <a:pt x="760" y="117"/>
                  </a:lnTo>
                  <a:lnTo>
                    <a:pt x="752" y="128"/>
                  </a:lnTo>
                  <a:lnTo>
                    <a:pt x="747" y="138"/>
                  </a:lnTo>
                  <a:lnTo>
                    <a:pt x="739" y="152"/>
                  </a:lnTo>
                  <a:lnTo>
                    <a:pt x="733" y="162"/>
                  </a:lnTo>
                  <a:lnTo>
                    <a:pt x="725" y="173"/>
                  </a:lnTo>
                  <a:lnTo>
                    <a:pt x="717" y="186"/>
                  </a:lnTo>
                  <a:lnTo>
                    <a:pt x="712" y="197"/>
                  </a:lnTo>
                  <a:lnTo>
                    <a:pt x="704" y="208"/>
                  </a:lnTo>
                  <a:lnTo>
                    <a:pt x="699" y="221"/>
                  </a:lnTo>
                  <a:lnTo>
                    <a:pt x="691" y="232"/>
                  </a:lnTo>
                  <a:lnTo>
                    <a:pt x="683" y="242"/>
                  </a:lnTo>
                  <a:lnTo>
                    <a:pt x="675" y="256"/>
                  </a:lnTo>
                  <a:lnTo>
                    <a:pt x="667" y="266"/>
                  </a:lnTo>
                  <a:lnTo>
                    <a:pt x="664" y="272"/>
                  </a:lnTo>
                  <a:lnTo>
                    <a:pt x="659" y="280"/>
                  </a:lnTo>
                  <a:lnTo>
                    <a:pt x="653" y="288"/>
                  </a:lnTo>
                  <a:lnTo>
                    <a:pt x="648" y="296"/>
                  </a:lnTo>
                  <a:lnTo>
                    <a:pt x="643" y="304"/>
                  </a:lnTo>
                  <a:lnTo>
                    <a:pt x="637" y="312"/>
                  </a:lnTo>
                  <a:lnTo>
                    <a:pt x="635" y="317"/>
                  </a:lnTo>
                  <a:lnTo>
                    <a:pt x="629" y="328"/>
                  </a:lnTo>
                  <a:lnTo>
                    <a:pt x="621" y="344"/>
                  </a:lnTo>
                  <a:lnTo>
                    <a:pt x="613" y="362"/>
                  </a:lnTo>
                  <a:lnTo>
                    <a:pt x="605" y="381"/>
                  </a:lnTo>
                  <a:lnTo>
                    <a:pt x="597" y="397"/>
                  </a:lnTo>
                  <a:lnTo>
                    <a:pt x="589" y="413"/>
                  </a:lnTo>
                  <a:lnTo>
                    <a:pt x="581" y="432"/>
                  </a:lnTo>
                  <a:lnTo>
                    <a:pt x="570" y="448"/>
                  </a:lnTo>
                  <a:lnTo>
                    <a:pt x="562" y="466"/>
                  </a:lnTo>
                  <a:lnTo>
                    <a:pt x="560" y="472"/>
                  </a:lnTo>
                  <a:lnTo>
                    <a:pt x="557" y="477"/>
                  </a:lnTo>
                  <a:lnTo>
                    <a:pt x="554" y="482"/>
                  </a:lnTo>
                  <a:lnTo>
                    <a:pt x="552" y="488"/>
                  </a:lnTo>
                  <a:lnTo>
                    <a:pt x="552" y="493"/>
                  </a:lnTo>
                  <a:lnTo>
                    <a:pt x="546" y="501"/>
                  </a:lnTo>
                  <a:lnTo>
                    <a:pt x="544" y="506"/>
                  </a:lnTo>
                  <a:lnTo>
                    <a:pt x="541" y="512"/>
                  </a:lnTo>
                  <a:lnTo>
                    <a:pt x="538" y="520"/>
                  </a:lnTo>
                  <a:lnTo>
                    <a:pt x="533" y="528"/>
                  </a:lnTo>
                  <a:lnTo>
                    <a:pt x="530" y="536"/>
                  </a:lnTo>
                  <a:lnTo>
                    <a:pt x="528" y="544"/>
                  </a:lnTo>
                  <a:lnTo>
                    <a:pt x="522" y="552"/>
                  </a:lnTo>
                  <a:lnTo>
                    <a:pt x="520" y="560"/>
                  </a:lnTo>
                  <a:lnTo>
                    <a:pt x="514" y="568"/>
                  </a:lnTo>
                  <a:lnTo>
                    <a:pt x="512" y="576"/>
                  </a:lnTo>
                  <a:lnTo>
                    <a:pt x="506" y="584"/>
                  </a:lnTo>
                  <a:lnTo>
                    <a:pt x="504" y="589"/>
                  </a:lnTo>
                  <a:lnTo>
                    <a:pt x="501" y="594"/>
                  </a:lnTo>
                  <a:lnTo>
                    <a:pt x="496" y="600"/>
                  </a:lnTo>
                  <a:lnTo>
                    <a:pt x="493" y="608"/>
                  </a:lnTo>
                  <a:lnTo>
                    <a:pt x="490" y="613"/>
                  </a:lnTo>
                  <a:lnTo>
                    <a:pt x="488" y="621"/>
                  </a:lnTo>
                  <a:lnTo>
                    <a:pt x="485" y="629"/>
                  </a:lnTo>
                  <a:lnTo>
                    <a:pt x="482" y="629"/>
                  </a:lnTo>
                  <a:lnTo>
                    <a:pt x="482" y="632"/>
                  </a:lnTo>
                  <a:lnTo>
                    <a:pt x="480" y="634"/>
                  </a:lnTo>
                  <a:lnTo>
                    <a:pt x="477" y="642"/>
                  </a:lnTo>
                  <a:lnTo>
                    <a:pt x="474" y="648"/>
                  </a:lnTo>
                  <a:lnTo>
                    <a:pt x="472" y="656"/>
                  </a:lnTo>
                  <a:lnTo>
                    <a:pt x="469" y="664"/>
                  </a:lnTo>
                  <a:lnTo>
                    <a:pt x="464" y="669"/>
                  </a:lnTo>
                  <a:lnTo>
                    <a:pt x="461" y="677"/>
                  </a:lnTo>
                  <a:lnTo>
                    <a:pt x="458" y="685"/>
                  </a:lnTo>
                  <a:lnTo>
                    <a:pt x="456" y="693"/>
                  </a:lnTo>
                  <a:lnTo>
                    <a:pt x="450" y="704"/>
                  </a:lnTo>
                  <a:lnTo>
                    <a:pt x="445" y="717"/>
                  </a:lnTo>
                  <a:lnTo>
                    <a:pt x="440" y="730"/>
                  </a:lnTo>
                  <a:lnTo>
                    <a:pt x="434" y="744"/>
                  </a:lnTo>
                  <a:lnTo>
                    <a:pt x="429" y="754"/>
                  </a:lnTo>
                  <a:lnTo>
                    <a:pt x="424" y="768"/>
                  </a:lnTo>
                  <a:lnTo>
                    <a:pt x="418" y="781"/>
                  </a:lnTo>
                  <a:lnTo>
                    <a:pt x="413" y="794"/>
                  </a:lnTo>
                  <a:lnTo>
                    <a:pt x="410" y="802"/>
                  </a:lnTo>
                  <a:lnTo>
                    <a:pt x="408" y="808"/>
                  </a:lnTo>
                  <a:lnTo>
                    <a:pt x="405" y="813"/>
                  </a:lnTo>
                  <a:lnTo>
                    <a:pt x="405" y="818"/>
                  </a:lnTo>
                  <a:lnTo>
                    <a:pt x="402" y="826"/>
                  </a:lnTo>
                  <a:lnTo>
                    <a:pt x="400" y="832"/>
                  </a:lnTo>
                  <a:lnTo>
                    <a:pt x="397" y="840"/>
                  </a:lnTo>
                  <a:lnTo>
                    <a:pt x="394" y="845"/>
                  </a:lnTo>
                  <a:lnTo>
                    <a:pt x="389" y="856"/>
                  </a:lnTo>
                  <a:lnTo>
                    <a:pt x="386" y="866"/>
                  </a:lnTo>
                  <a:lnTo>
                    <a:pt x="381" y="877"/>
                  </a:lnTo>
                  <a:lnTo>
                    <a:pt x="378" y="888"/>
                  </a:lnTo>
                  <a:lnTo>
                    <a:pt x="373" y="898"/>
                  </a:lnTo>
                  <a:lnTo>
                    <a:pt x="370" y="909"/>
                  </a:lnTo>
                  <a:lnTo>
                    <a:pt x="365" y="920"/>
                  </a:lnTo>
                  <a:lnTo>
                    <a:pt x="360" y="930"/>
                  </a:lnTo>
                  <a:lnTo>
                    <a:pt x="362" y="936"/>
                  </a:lnTo>
                  <a:lnTo>
                    <a:pt x="362" y="938"/>
                  </a:lnTo>
                  <a:lnTo>
                    <a:pt x="357" y="954"/>
                  </a:lnTo>
                  <a:lnTo>
                    <a:pt x="354" y="973"/>
                  </a:lnTo>
                  <a:lnTo>
                    <a:pt x="349" y="989"/>
                  </a:lnTo>
                  <a:lnTo>
                    <a:pt x="344" y="1005"/>
                  </a:lnTo>
                  <a:lnTo>
                    <a:pt x="341" y="1024"/>
                  </a:lnTo>
                  <a:lnTo>
                    <a:pt x="336" y="1040"/>
                  </a:lnTo>
                  <a:lnTo>
                    <a:pt x="330" y="1056"/>
                  </a:lnTo>
                  <a:lnTo>
                    <a:pt x="325" y="1072"/>
                  </a:lnTo>
                  <a:lnTo>
                    <a:pt x="320" y="1090"/>
                  </a:lnTo>
                  <a:lnTo>
                    <a:pt x="317" y="1106"/>
                  </a:lnTo>
                  <a:lnTo>
                    <a:pt x="312" y="1125"/>
                  </a:lnTo>
                  <a:lnTo>
                    <a:pt x="306" y="1141"/>
                  </a:lnTo>
                  <a:lnTo>
                    <a:pt x="304" y="1160"/>
                  </a:lnTo>
                  <a:lnTo>
                    <a:pt x="298" y="1178"/>
                  </a:lnTo>
                  <a:lnTo>
                    <a:pt x="293" y="1194"/>
                  </a:lnTo>
                  <a:lnTo>
                    <a:pt x="288" y="1213"/>
                  </a:lnTo>
                  <a:lnTo>
                    <a:pt x="282" y="1229"/>
                  </a:lnTo>
                  <a:lnTo>
                    <a:pt x="280" y="1248"/>
                  </a:lnTo>
                  <a:lnTo>
                    <a:pt x="274" y="1266"/>
                  </a:lnTo>
                  <a:lnTo>
                    <a:pt x="269" y="1282"/>
                  </a:lnTo>
                  <a:lnTo>
                    <a:pt x="264" y="1301"/>
                  </a:lnTo>
                  <a:lnTo>
                    <a:pt x="258" y="1317"/>
                  </a:lnTo>
                  <a:lnTo>
                    <a:pt x="256" y="1336"/>
                  </a:lnTo>
                  <a:lnTo>
                    <a:pt x="250" y="1352"/>
                  </a:lnTo>
                  <a:lnTo>
                    <a:pt x="248" y="1360"/>
                  </a:lnTo>
                  <a:lnTo>
                    <a:pt x="248" y="1365"/>
                  </a:lnTo>
                  <a:lnTo>
                    <a:pt x="245" y="1373"/>
                  </a:lnTo>
                  <a:lnTo>
                    <a:pt x="242" y="1379"/>
                  </a:lnTo>
                  <a:lnTo>
                    <a:pt x="240" y="1384"/>
                  </a:lnTo>
                  <a:lnTo>
                    <a:pt x="240" y="1392"/>
                  </a:lnTo>
                  <a:lnTo>
                    <a:pt x="237" y="1400"/>
                  </a:lnTo>
                  <a:lnTo>
                    <a:pt x="234" y="1405"/>
                  </a:lnTo>
                  <a:lnTo>
                    <a:pt x="234" y="1416"/>
                  </a:lnTo>
                  <a:lnTo>
                    <a:pt x="232" y="1424"/>
                  </a:lnTo>
                  <a:lnTo>
                    <a:pt x="229" y="1435"/>
                  </a:lnTo>
                  <a:lnTo>
                    <a:pt x="229" y="1443"/>
                  </a:lnTo>
                  <a:lnTo>
                    <a:pt x="226" y="1453"/>
                  </a:lnTo>
                  <a:lnTo>
                    <a:pt x="224" y="1464"/>
                  </a:lnTo>
                  <a:lnTo>
                    <a:pt x="221" y="1472"/>
                  </a:lnTo>
                  <a:lnTo>
                    <a:pt x="221" y="1483"/>
                  </a:lnTo>
                  <a:lnTo>
                    <a:pt x="218" y="1496"/>
                  </a:lnTo>
                  <a:lnTo>
                    <a:pt x="213" y="1512"/>
                  </a:lnTo>
                  <a:lnTo>
                    <a:pt x="213" y="1525"/>
                  </a:lnTo>
                  <a:lnTo>
                    <a:pt x="210" y="1539"/>
                  </a:lnTo>
                  <a:lnTo>
                    <a:pt x="208" y="1552"/>
                  </a:lnTo>
                  <a:lnTo>
                    <a:pt x="205" y="1568"/>
                  </a:lnTo>
                  <a:lnTo>
                    <a:pt x="202" y="1581"/>
                  </a:lnTo>
                  <a:lnTo>
                    <a:pt x="200" y="1597"/>
                  </a:lnTo>
                  <a:lnTo>
                    <a:pt x="197" y="1605"/>
                  </a:lnTo>
                  <a:lnTo>
                    <a:pt x="197" y="1613"/>
                  </a:lnTo>
                  <a:lnTo>
                    <a:pt x="194" y="1621"/>
                  </a:lnTo>
                  <a:lnTo>
                    <a:pt x="194" y="1629"/>
                  </a:lnTo>
                  <a:lnTo>
                    <a:pt x="192" y="1645"/>
                  </a:lnTo>
                  <a:lnTo>
                    <a:pt x="189" y="1661"/>
                  </a:lnTo>
                  <a:lnTo>
                    <a:pt x="186" y="1677"/>
                  </a:lnTo>
                  <a:lnTo>
                    <a:pt x="184" y="1693"/>
                  </a:lnTo>
                  <a:lnTo>
                    <a:pt x="181" y="1731"/>
                  </a:lnTo>
                  <a:lnTo>
                    <a:pt x="178" y="1765"/>
                  </a:lnTo>
                  <a:lnTo>
                    <a:pt x="176" y="1800"/>
                  </a:lnTo>
                  <a:lnTo>
                    <a:pt x="176" y="1837"/>
                  </a:lnTo>
                  <a:lnTo>
                    <a:pt x="184" y="1851"/>
                  </a:lnTo>
                  <a:lnTo>
                    <a:pt x="192" y="1867"/>
                  </a:lnTo>
                  <a:lnTo>
                    <a:pt x="200" y="1880"/>
                  </a:lnTo>
                  <a:lnTo>
                    <a:pt x="208" y="1893"/>
                  </a:lnTo>
                  <a:lnTo>
                    <a:pt x="216" y="1909"/>
                  </a:lnTo>
                  <a:lnTo>
                    <a:pt x="224" y="1925"/>
                  </a:lnTo>
                  <a:lnTo>
                    <a:pt x="229" y="1941"/>
                  </a:lnTo>
                  <a:lnTo>
                    <a:pt x="234" y="1957"/>
                  </a:lnTo>
                  <a:lnTo>
                    <a:pt x="234" y="1960"/>
                  </a:lnTo>
                  <a:lnTo>
                    <a:pt x="237" y="1960"/>
                  </a:lnTo>
                  <a:lnTo>
                    <a:pt x="240" y="1957"/>
                  </a:lnTo>
                  <a:lnTo>
                    <a:pt x="242" y="1952"/>
                  </a:lnTo>
                  <a:lnTo>
                    <a:pt x="242" y="1949"/>
                  </a:lnTo>
                  <a:lnTo>
                    <a:pt x="245" y="1944"/>
                  </a:lnTo>
                  <a:lnTo>
                    <a:pt x="245" y="1939"/>
                  </a:lnTo>
                  <a:lnTo>
                    <a:pt x="256" y="2051"/>
                  </a:lnTo>
                  <a:lnTo>
                    <a:pt x="258" y="2053"/>
                  </a:lnTo>
                  <a:lnTo>
                    <a:pt x="261" y="2056"/>
                  </a:lnTo>
                  <a:lnTo>
                    <a:pt x="264" y="2056"/>
                  </a:lnTo>
                  <a:lnTo>
                    <a:pt x="266" y="2056"/>
                  </a:lnTo>
                  <a:lnTo>
                    <a:pt x="269" y="2051"/>
                  </a:lnTo>
                  <a:lnTo>
                    <a:pt x="269" y="2048"/>
                  </a:lnTo>
                  <a:lnTo>
                    <a:pt x="272" y="2043"/>
                  </a:lnTo>
                  <a:lnTo>
                    <a:pt x="272" y="2037"/>
                  </a:lnTo>
                  <a:lnTo>
                    <a:pt x="269" y="2013"/>
                  </a:lnTo>
                  <a:lnTo>
                    <a:pt x="272" y="1987"/>
                  </a:lnTo>
                  <a:lnTo>
                    <a:pt x="274" y="1960"/>
                  </a:lnTo>
                  <a:lnTo>
                    <a:pt x="274" y="1933"/>
                  </a:lnTo>
                  <a:lnTo>
                    <a:pt x="277" y="1925"/>
                  </a:lnTo>
                  <a:lnTo>
                    <a:pt x="277" y="1917"/>
                  </a:lnTo>
                  <a:lnTo>
                    <a:pt x="280" y="1909"/>
                  </a:lnTo>
                  <a:lnTo>
                    <a:pt x="282" y="1899"/>
                  </a:lnTo>
                  <a:lnTo>
                    <a:pt x="282" y="1883"/>
                  </a:lnTo>
                  <a:lnTo>
                    <a:pt x="285" y="1864"/>
                  </a:lnTo>
                  <a:lnTo>
                    <a:pt x="285" y="1848"/>
                  </a:lnTo>
                  <a:lnTo>
                    <a:pt x="288" y="1829"/>
                  </a:lnTo>
                  <a:lnTo>
                    <a:pt x="290" y="1819"/>
                  </a:lnTo>
                  <a:lnTo>
                    <a:pt x="293" y="1811"/>
                  </a:lnTo>
                  <a:lnTo>
                    <a:pt x="296" y="1800"/>
                  </a:lnTo>
                  <a:lnTo>
                    <a:pt x="296" y="1789"/>
                  </a:lnTo>
                  <a:lnTo>
                    <a:pt x="298" y="1784"/>
                  </a:lnTo>
                  <a:lnTo>
                    <a:pt x="298" y="1776"/>
                  </a:lnTo>
                  <a:lnTo>
                    <a:pt x="301" y="1768"/>
                  </a:lnTo>
                  <a:lnTo>
                    <a:pt x="304" y="1757"/>
                  </a:lnTo>
                  <a:lnTo>
                    <a:pt x="304" y="1749"/>
                  </a:lnTo>
                  <a:lnTo>
                    <a:pt x="306" y="1741"/>
                  </a:lnTo>
                  <a:lnTo>
                    <a:pt x="306" y="1731"/>
                  </a:lnTo>
                  <a:lnTo>
                    <a:pt x="309" y="1723"/>
                  </a:lnTo>
                  <a:lnTo>
                    <a:pt x="312" y="1712"/>
                  </a:lnTo>
                  <a:lnTo>
                    <a:pt x="312" y="1704"/>
                  </a:lnTo>
                  <a:lnTo>
                    <a:pt x="314" y="1693"/>
                  </a:lnTo>
                  <a:lnTo>
                    <a:pt x="317" y="1685"/>
                  </a:lnTo>
                  <a:lnTo>
                    <a:pt x="320" y="1675"/>
                  </a:lnTo>
                  <a:lnTo>
                    <a:pt x="322" y="1664"/>
                  </a:lnTo>
                  <a:lnTo>
                    <a:pt x="325" y="1656"/>
                  </a:lnTo>
                  <a:lnTo>
                    <a:pt x="328" y="1645"/>
                  </a:lnTo>
                  <a:lnTo>
                    <a:pt x="333" y="1637"/>
                  </a:lnTo>
                  <a:lnTo>
                    <a:pt x="336" y="1629"/>
                  </a:lnTo>
                  <a:lnTo>
                    <a:pt x="338" y="1619"/>
                  </a:lnTo>
                  <a:lnTo>
                    <a:pt x="341" y="1611"/>
                  </a:lnTo>
                  <a:lnTo>
                    <a:pt x="410" y="1419"/>
                  </a:lnTo>
                  <a:lnTo>
                    <a:pt x="381" y="1523"/>
                  </a:lnTo>
                  <a:lnTo>
                    <a:pt x="384" y="1523"/>
                  </a:lnTo>
                  <a:lnTo>
                    <a:pt x="384" y="1525"/>
                  </a:lnTo>
                  <a:lnTo>
                    <a:pt x="386" y="1525"/>
                  </a:lnTo>
                  <a:lnTo>
                    <a:pt x="501" y="1365"/>
                  </a:lnTo>
                  <a:lnTo>
                    <a:pt x="488" y="1395"/>
                  </a:lnTo>
                  <a:lnTo>
                    <a:pt x="480" y="1403"/>
                  </a:lnTo>
                  <a:lnTo>
                    <a:pt x="477" y="1405"/>
                  </a:lnTo>
                  <a:lnTo>
                    <a:pt x="474" y="1408"/>
                  </a:lnTo>
                  <a:lnTo>
                    <a:pt x="474" y="1411"/>
                  </a:lnTo>
                  <a:lnTo>
                    <a:pt x="466" y="1421"/>
                  </a:lnTo>
                  <a:lnTo>
                    <a:pt x="458" y="1432"/>
                  </a:lnTo>
                  <a:lnTo>
                    <a:pt x="453" y="1443"/>
                  </a:lnTo>
                  <a:lnTo>
                    <a:pt x="445" y="1453"/>
                  </a:lnTo>
                  <a:lnTo>
                    <a:pt x="437" y="1464"/>
                  </a:lnTo>
                  <a:lnTo>
                    <a:pt x="432" y="1475"/>
                  </a:lnTo>
                  <a:lnTo>
                    <a:pt x="424" y="1485"/>
                  </a:lnTo>
                  <a:lnTo>
                    <a:pt x="418" y="1499"/>
                  </a:lnTo>
                  <a:lnTo>
                    <a:pt x="410" y="1507"/>
                  </a:lnTo>
                  <a:lnTo>
                    <a:pt x="405" y="1520"/>
                  </a:lnTo>
                  <a:lnTo>
                    <a:pt x="397" y="1531"/>
                  </a:lnTo>
                  <a:lnTo>
                    <a:pt x="392" y="1541"/>
                  </a:lnTo>
                  <a:lnTo>
                    <a:pt x="386" y="1552"/>
                  </a:lnTo>
                  <a:lnTo>
                    <a:pt x="381" y="1565"/>
                  </a:lnTo>
                  <a:lnTo>
                    <a:pt x="373" y="1576"/>
                  </a:lnTo>
                  <a:lnTo>
                    <a:pt x="368" y="1587"/>
                  </a:lnTo>
                  <a:lnTo>
                    <a:pt x="368" y="1589"/>
                  </a:lnTo>
                  <a:lnTo>
                    <a:pt x="365" y="1595"/>
                  </a:lnTo>
                  <a:lnTo>
                    <a:pt x="362" y="1597"/>
                  </a:lnTo>
                  <a:lnTo>
                    <a:pt x="362" y="1603"/>
                  </a:lnTo>
                  <a:lnTo>
                    <a:pt x="360" y="1605"/>
                  </a:lnTo>
                  <a:lnTo>
                    <a:pt x="357" y="1611"/>
                  </a:lnTo>
                  <a:lnTo>
                    <a:pt x="357" y="1613"/>
                  </a:lnTo>
                  <a:lnTo>
                    <a:pt x="354" y="1619"/>
                  </a:lnTo>
                  <a:lnTo>
                    <a:pt x="354" y="1621"/>
                  </a:lnTo>
                  <a:lnTo>
                    <a:pt x="352" y="1627"/>
                  </a:lnTo>
                  <a:lnTo>
                    <a:pt x="352" y="1632"/>
                  </a:lnTo>
                  <a:lnTo>
                    <a:pt x="349" y="1635"/>
                  </a:lnTo>
                  <a:lnTo>
                    <a:pt x="349" y="1640"/>
                  </a:lnTo>
                  <a:lnTo>
                    <a:pt x="346" y="1645"/>
                  </a:lnTo>
                  <a:lnTo>
                    <a:pt x="344" y="1651"/>
                  </a:lnTo>
                  <a:lnTo>
                    <a:pt x="341" y="1653"/>
                  </a:lnTo>
                  <a:lnTo>
                    <a:pt x="338" y="1667"/>
                  </a:lnTo>
                  <a:lnTo>
                    <a:pt x="333" y="1677"/>
                  </a:lnTo>
                  <a:lnTo>
                    <a:pt x="330" y="1691"/>
                  </a:lnTo>
                  <a:lnTo>
                    <a:pt x="325" y="1701"/>
                  </a:lnTo>
                  <a:lnTo>
                    <a:pt x="322" y="1715"/>
                  </a:lnTo>
                  <a:lnTo>
                    <a:pt x="317" y="1728"/>
                  </a:lnTo>
                  <a:lnTo>
                    <a:pt x="317" y="1739"/>
                  </a:lnTo>
                  <a:lnTo>
                    <a:pt x="314" y="1752"/>
                  </a:lnTo>
                  <a:lnTo>
                    <a:pt x="312" y="1760"/>
                  </a:lnTo>
                  <a:lnTo>
                    <a:pt x="309" y="1768"/>
                  </a:lnTo>
                  <a:lnTo>
                    <a:pt x="309" y="1776"/>
                  </a:lnTo>
                  <a:lnTo>
                    <a:pt x="306" y="1784"/>
                  </a:lnTo>
                  <a:lnTo>
                    <a:pt x="306" y="1789"/>
                  </a:lnTo>
                  <a:lnTo>
                    <a:pt x="304" y="1797"/>
                  </a:lnTo>
                  <a:lnTo>
                    <a:pt x="304" y="1805"/>
                  </a:lnTo>
                  <a:lnTo>
                    <a:pt x="301" y="1813"/>
                  </a:lnTo>
                  <a:lnTo>
                    <a:pt x="298" y="1821"/>
                  </a:lnTo>
                  <a:lnTo>
                    <a:pt x="298" y="1832"/>
                  </a:lnTo>
                  <a:lnTo>
                    <a:pt x="296" y="1840"/>
                  </a:lnTo>
                  <a:lnTo>
                    <a:pt x="296" y="1848"/>
                  </a:lnTo>
                  <a:lnTo>
                    <a:pt x="290" y="1880"/>
                  </a:lnTo>
                  <a:lnTo>
                    <a:pt x="288" y="1912"/>
                  </a:lnTo>
                  <a:lnTo>
                    <a:pt x="285" y="1944"/>
                  </a:lnTo>
                  <a:lnTo>
                    <a:pt x="282" y="1976"/>
                  </a:lnTo>
                  <a:lnTo>
                    <a:pt x="282" y="2005"/>
                  </a:lnTo>
                  <a:lnTo>
                    <a:pt x="280" y="2035"/>
                  </a:lnTo>
                  <a:lnTo>
                    <a:pt x="277" y="2064"/>
                  </a:lnTo>
                  <a:lnTo>
                    <a:pt x="280" y="2096"/>
                  </a:lnTo>
                  <a:lnTo>
                    <a:pt x="280" y="2109"/>
                  </a:lnTo>
                  <a:lnTo>
                    <a:pt x="282" y="2125"/>
                  </a:lnTo>
                  <a:lnTo>
                    <a:pt x="282" y="2139"/>
                  </a:lnTo>
                  <a:lnTo>
                    <a:pt x="285" y="2152"/>
                  </a:lnTo>
                  <a:lnTo>
                    <a:pt x="288" y="2165"/>
                  </a:lnTo>
                  <a:lnTo>
                    <a:pt x="288" y="2176"/>
                  </a:lnTo>
                  <a:lnTo>
                    <a:pt x="288" y="2187"/>
                  </a:lnTo>
                  <a:lnTo>
                    <a:pt x="290" y="2200"/>
                  </a:lnTo>
                  <a:lnTo>
                    <a:pt x="290" y="2213"/>
                  </a:lnTo>
                  <a:lnTo>
                    <a:pt x="293" y="2232"/>
                  </a:lnTo>
                  <a:lnTo>
                    <a:pt x="293" y="2248"/>
                  </a:lnTo>
                  <a:lnTo>
                    <a:pt x="296" y="2267"/>
                  </a:lnTo>
                  <a:lnTo>
                    <a:pt x="296" y="2277"/>
                  </a:lnTo>
                  <a:lnTo>
                    <a:pt x="298" y="2288"/>
                  </a:lnTo>
                  <a:lnTo>
                    <a:pt x="298" y="2299"/>
                  </a:lnTo>
                  <a:lnTo>
                    <a:pt x="298" y="2307"/>
                  </a:lnTo>
                  <a:lnTo>
                    <a:pt x="301" y="2309"/>
                  </a:lnTo>
                  <a:lnTo>
                    <a:pt x="306" y="2312"/>
                  </a:lnTo>
                  <a:lnTo>
                    <a:pt x="309" y="2312"/>
                  </a:lnTo>
                  <a:lnTo>
                    <a:pt x="312" y="2312"/>
                  </a:lnTo>
                  <a:lnTo>
                    <a:pt x="312" y="2328"/>
                  </a:lnTo>
                  <a:lnTo>
                    <a:pt x="309" y="2344"/>
                  </a:lnTo>
                  <a:lnTo>
                    <a:pt x="309" y="2360"/>
                  </a:lnTo>
                  <a:lnTo>
                    <a:pt x="309" y="2376"/>
                  </a:lnTo>
                  <a:lnTo>
                    <a:pt x="312" y="2387"/>
                  </a:lnTo>
                  <a:lnTo>
                    <a:pt x="312" y="2400"/>
                  </a:lnTo>
                  <a:lnTo>
                    <a:pt x="314" y="2411"/>
                  </a:lnTo>
                  <a:lnTo>
                    <a:pt x="317" y="2424"/>
                  </a:lnTo>
                  <a:lnTo>
                    <a:pt x="317" y="2445"/>
                  </a:lnTo>
                  <a:lnTo>
                    <a:pt x="320" y="2467"/>
                  </a:lnTo>
                  <a:lnTo>
                    <a:pt x="325" y="2485"/>
                  </a:lnTo>
                  <a:lnTo>
                    <a:pt x="328" y="2507"/>
                  </a:lnTo>
                  <a:lnTo>
                    <a:pt x="330" y="2517"/>
                  </a:lnTo>
                  <a:lnTo>
                    <a:pt x="330" y="2528"/>
                  </a:lnTo>
                  <a:lnTo>
                    <a:pt x="333" y="2539"/>
                  </a:lnTo>
                  <a:lnTo>
                    <a:pt x="336" y="2549"/>
                  </a:lnTo>
                  <a:lnTo>
                    <a:pt x="338" y="2560"/>
                  </a:lnTo>
                  <a:lnTo>
                    <a:pt x="338" y="2571"/>
                  </a:lnTo>
                  <a:lnTo>
                    <a:pt x="341" y="2581"/>
                  </a:lnTo>
                  <a:lnTo>
                    <a:pt x="344" y="2592"/>
                  </a:lnTo>
                  <a:lnTo>
                    <a:pt x="346" y="2611"/>
                  </a:lnTo>
                  <a:lnTo>
                    <a:pt x="352" y="2632"/>
                  </a:lnTo>
                  <a:lnTo>
                    <a:pt x="354" y="2651"/>
                  </a:lnTo>
                  <a:lnTo>
                    <a:pt x="354" y="2667"/>
                  </a:lnTo>
                  <a:lnTo>
                    <a:pt x="357" y="2669"/>
                  </a:lnTo>
                  <a:lnTo>
                    <a:pt x="360" y="2669"/>
                  </a:lnTo>
                  <a:lnTo>
                    <a:pt x="362" y="2669"/>
                  </a:lnTo>
                  <a:lnTo>
                    <a:pt x="365" y="2672"/>
                  </a:lnTo>
                  <a:lnTo>
                    <a:pt x="378" y="2707"/>
                  </a:lnTo>
                  <a:close/>
                </a:path>
              </a:pathLst>
            </a:custGeom>
            <a:solidFill>
              <a:srgbClr val="00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7" name="Freeform 34"/>
            <p:cNvSpPr>
              <a:spLocks/>
            </p:cNvSpPr>
            <p:nvPr/>
          </p:nvSpPr>
          <p:spPr bwMode="auto">
            <a:xfrm>
              <a:off x="1384" y="193"/>
              <a:ext cx="2311" cy="3125"/>
            </a:xfrm>
            <a:custGeom>
              <a:avLst/>
              <a:gdLst>
                <a:gd name="T0" fmla="*/ 48 w 2311"/>
                <a:gd name="T1" fmla="*/ 2445 h 3125"/>
                <a:gd name="T2" fmla="*/ 102 w 2311"/>
                <a:gd name="T3" fmla="*/ 2123 h 3125"/>
                <a:gd name="T4" fmla="*/ 233 w 2311"/>
                <a:gd name="T5" fmla="*/ 1659 h 3125"/>
                <a:gd name="T6" fmla="*/ 289 w 2311"/>
                <a:gd name="T7" fmla="*/ 1386 h 3125"/>
                <a:gd name="T8" fmla="*/ 355 w 2311"/>
                <a:gd name="T9" fmla="*/ 1128 h 3125"/>
                <a:gd name="T10" fmla="*/ 401 w 2311"/>
                <a:gd name="T11" fmla="*/ 997 h 3125"/>
                <a:gd name="T12" fmla="*/ 470 w 2311"/>
                <a:gd name="T13" fmla="*/ 824 h 3125"/>
                <a:gd name="T14" fmla="*/ 587 w 2311"/>
                <a:gd name="T15" fmla="*/ 600 h 3125"/>
                <a:gd name="T16" fmla="*/ 718 w 2311"/>
                <a:gd name="T17" fmla="*/ 416 h 3125"/>
                <a:gd name="T18" fmla="*/ 884 w 2311"/>
                <a:gd name="T19" fmla="*/ 242 h 3125"/>
                <a:gd name="T20" fmla="*/ 1145 w 2311"/>
                <a:gd name="T21" fmla="*/ 77 h 3125"/>
                <a:gd name="T22" fmla="*/ 1270 w 2311"/>
                <a:gd name="T23" fmla="*/ 42 h 3125"/>
                <a:gd name="T24" fmla="*/ 1455 w 2311"/>
                <a:gd name="T25" fmla="*/ 5 h 3125"/>
                <a:gd name="T26" fmla="*/ 1689 w 2311"/>
                <a:gd name="T27" fmla="*/ 21 h 3125"/>
                <a:gd name="T28" fmla="*/ 1812 w 2311"/>
                <a:gd name="T29" fmla="*/ 45 h 3125"/>
                <a:gd name="T30" fmla="*/ 1972 w 2311"/>
                <a:gd name="T31" fmla="*/ 104 h 3125"/>
                <a:gd name="T32" fmla="*/ 2116 w 2311"/>
                <a:gd name="T33" fmla="*/ 181 h 3125"/>
                <a:gd name="T34" fmla="*/ 2223 w 2311"/>
                <a:gd name="T35" fmla="*/ 234 h 3125"/>
                <a:gd name="T36" fmla="*/ 2295 w 2311"/>
                <a:gd name="T37" fmla="*/ 285 h 3125"/>
                <a:gd name="T38" fmla="*/ 2183 w 2311"/>
                <a:gd name="T39" fmla="*/ 234 h 3125"/>
                <a:gd name="T40" fmla="*/ 2044 w 2311"/>
                <a:gd name="T41" fmla="*/ 168 h 3125"/>
                <a:gd name="T42" fmla="*/ 1943 w 2311"/>
                <a:gd name="T43" fmla="*/ 122 h 3125"/>
                <a:gd name="T44" fmla="*/ 1815 w 2311"/>
                <a:gd name="T45" fmla="*/ 80 h 3125"/>
                <a:gd name="T46" fmla="*/ 1679 w 2311"/>
                <a:gd name="T47" fmla="*/ 50 h 3125"/>
                <a:gd name="T48" fmla="*/ 1463 w 2311"/>
                <a:gd name="T49" fmla="*/ 42 h 3125"/>
                <a:gd name="T50" fmla="*/ 1321 w 2311"/>
                <a:gd name="T51" fmla="*/ 64 h 3125"/>
                <a:gd name="T52" fmla="*/ 1220 w 2311"/>
                <a:gd name="T53" fmla="*/ 101 h 3125"/>
                <a:gd name="T54" fmla="*/ 1092 w 2311"/>
                <a:gd name="T55" fmla="*/ 152 h 3125"/>
                <a:gd name="T56" fmla="*/ 990 w 2311"/>
                <a:gd name="T57" fmla="*/ 234 h 3125"/>
                <a:gd name="T58" fmla="*/ 715 w 2311"/>
                <a:gd name="T59" fmla="*/ 488 h 3125"/>
                <a:gd name="T60" fmla="*/ 475 w 2311"/>
                <a:gd name="T61" fmla="*/ 880 h 3125"/>
                <a:gd name="T62" fmla="*/ 347 w 2311"/>
                <a:gd name="T63" fmla="*/ 1224 h 3125"/>
                <a:gd name="T64" fmla="*/ 265 w 2311"/>
                <a:gd name="T65" fmla="*/ 1605 h 3125"/>
                <a:gd name="T66" fmla="*/ 427 w 2311"/>
                <a:gd name="T67" fmla="*/ 1328 h 3125"/>
                <a:gd name="T68" fmla="*/ 582 w 2311"/>
                <a:gd name="T69" fmla="*/ 1077 h 3125"/>
                <a:gd name="T70" fmla="*/ 758 w 2311"/>
                <a:gd name="T71" fmla="*/ 896 h 3125"/>
                <a:gd name="T72" fmla="*/ 916 w 2311"/>
                <a:gd name="T73" fmla="*/ 768 h 3125"/>
                <a:gd name="T74" fmla="*/ 1161 w 2311"/>
                <a:gd name="T75" fmla="*/ 618 h 3125"/>
                <a:gd name="T76" fmla="*/ 1308 w 2311"/>
                <a:gd name="T77" fmla="*/ 538 h 3125"/>
                <a:gd name="T78" fmla="*/ 1556 w 2311"/>
                <a:gd name="T79" fmla="*/ 440 h 3125"/>
                <a:gd name="T80" fmla="*/ 1684 w 2311"/>
                <a:gd name="T81" fmla="*/ 394 h 3125"/>
                <a:gd name="T82" fmla="*/ 1617 w 2311"/>
                <a:gd name="T83" fmla="*/ 440 h 3125"/>
                <a:gd name="T84" fmla="*/ 1438 w 2311"/>
                <a:gd name="T85" fmla="*/ 509 h 3125"/>
                <a:gd name="T86" fmla="*/ 1297 w 2311"/>
                <a:gd name="T87" fmla="*/ 581 h 3125"/>
                <a:gd name="T88" fmla="*/ 1164 w 2311"/>
                <a:gd name="T89" fmla="*/ 658 h 3125"/>
                <a:gd name="T90" fmla="*/ 918 w 2311"/>
                <a:gd name="T91" fmla="*/ 821 h 3125"/>
                <a:gd name="T92" fmla="*/ 737 w 2311"/>
                <a:gd name="T93" fmla="*/ 976 h 3125"/>
                <a:gd name="T94" fmla="*/ 534 w 2311"/>
                <a:gd name="T95" fmla="*/ 1242 h 3125"/>
                <a:gd name="T96" fmla="*/ 337 w 2311"/>
                <a:gd name="T97" fmla="*/ 1517 h 3125"/>
                <a:gd name="T98" fmla="*/ 230 w 2311"/>
                <a:gd name="T99" fmla="*/ 1872 h 3125"/>
                <a:gd name="T100" fmla="*/ 174 w 2311"/>
                <a:gd name="T101" fmla="*/ 2261 h 3125"/>
                <a:gd name="T102" fmla="*/ 200 w 2311"/>
                <a:gd name="T103" fmla="*/ 2381 h 3125"/>
                <a:gd name="T104" fmla="*/ 334 w 2311"/>
                <a:gd name="T105" fmla="*/ 2125 h 3125"/>
                <a:gd name="T106" fmla="*/ 537 w 2311"/>
                <a:gd name="T107" fmla="*/ 1843 h 3125"/>
                <a:gd name="T108" fmla="*/ 502 w 2311"/>
                <a:gd name="T109" fmla="*/ 1904 h 3125"/>
                <a:gd name="T110" fmla="*/ 382 w 2311"/>
                <a:gd name="T111" fmla="*/ 2091 h 3125"/>
                <a:gd name="T112" fmla="*/ 208 w 2311"/>
                <a:gd name="T113" fmla="*/ 2440 h 3125"/>
                <a:gd name="T114" fmla="*/ 139 w 2311"/>
                <a:gd name="T115" fmla="*/ 2880 h 3125"/>
                <a:gd name="T116" fmla="*/ 78 w 2311"/>
                <a:gd name="T117" fmla="*/ 3016 h 3125"/>
                <a:gd name="T118" fmla="*/ 147 w 2311"/>
                <a:gd name="T119" fmla="*/ 2224 h 3125"/>
                <a:gd name="T120" fmla="*/ 163 w 2311"/>
                <a:gd name="T121" fmla="*/ 2016 h 3125"/>
                <a:gd name="T122" fmla="*/ 96 w 2311"/>
                <a:gd name="T123" fmla="*/ 2325 h 3125"/>
                <a:gd name="T124" fmla="*/ 54 w 2311"/>
                <a:gd name="T125" fmla="*/ 2608 h 3125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311"/>
                <a:gd name="T190" fmla="*/ 0 h 3125"/>
                <a:gd name="T191" fmla="*/ 2311 w 2311"/>
                <a:gd name="T192" fmla="*/ 3125 h 3125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311" h="3125">
                  <a:moveTo>
                    <a:pt x="14" y="2813"/>
                  </a:moveTo>
                  <a:lnTo>
                    <a:pt x="0" y="2779"/>
                  </a:lnTo>
                  <a:lnTo>
                    <a:pt x="6" y="2757"/>
                  </a:lnTo>
                  <a:lnTo>
                    <a:pt x="8" y="2723"/>
                  </a:lnTo>
                  <a:lnTo>
                    <a:pt x="11" y="2704"/>
                  </a:lnTo>
                  <a:lnTo>
                    <a:pt x="14" y="2685"/>
                  </a:lnTo>
                  <a:lnTo>
                    <a:pt x="16" y="2667"/>
                  </a:lnTo>
                  <a:lnTo>
                    <a:pt x="19" y="2648"/>
                  </a:lnTo>
                  <a:lnTo>
                    <a:pt x="22" y="2629"/>
                  </a:lnTo>
                  <a:lnTo>
                    <a:pt x="22" y="2611"/>
                  </a:lnTo>
                  <a:lnTo>
                    <a:pt x="24" y="2592"/>
                  </a:lnTo>
                  <a:lnTo>
                    <a:pt x="27" y="2573"/>
                  </a:lnTo>
                  <a:lnTo>
                    <a:pt x="30" y="2563"/>
                  </a:lnTo>
                  <a:lnTo>
                    <a:pt x="32" y="2552"/>
                  </a:lnTo>
                  <a:lnTo>
                    <a:pt x="35" y="2541"/>
                  </a:lnTo>
                  <a:lnTo>
                    <a:pt x="38" y="2528"/>
                  </a:lnTo>
                  <a:lnTo>
                    <a:pt x="38" y="2520"/>
                  </a:lnTo>
                  <a:lnTo>
                    <a:pt x="40" y="2512"/>
                  </a:lnTo>
                  <a:lnTo>
                    <a:pt x="40" y="2504"/>
                  </a:lnTo>
                  <a:lnTo>
                    <a:pt x="43" y="2493"/>
                  </a:lnTo>
                  <a:lnTo>
                    <a:pt x="43" y="2485"/>
                  </a:lnTo>
                  <a:lnTo>
                    <a:pt x="43" y="2477"/>
                  </a:lnTo>
                  <a:lnTo>
                    <a:pt x="46" y="2467"/>
                  </a:lnTo>
                  <a:lnTo>
                    <a:pt x="46" y="2456"/>
                  </a:lnTo>
                  <a:lnTo>
                    <a:pt x="48" y="2445"/>
                  </a:lnTo>
                  <a:lnTo>
                    <a:pt x="48" y="2435"/>
                  </a:lnTo>
                  <a:lnTo>
                    <a:pt x="48" y="2421"/>
                  </a:lnTo>
                  <a:lnTo>
                    <a:pt x="51" y="2411"/>
                  </a:lnTo>
                  <a:lnTo>
                    <a:pt x="51" y="2408"/>
                  </a:lnTo>
                  <a:lnTo>
                    <a:pt x="51" y="2405"/>
                  </a:lnTo>
                  <a:lnTo>
                    <a:pt x="54" y="2397"/>
                  </a:lnTo>
                  <a:lnTo>
                    <a:pt x="56" y="2392"/>
                  </a:lnTo>
                  <a:lnTo>
                    <a:pt x="56" y="2384"/>
                  </a:lnTo>
                  <a:lnTo>
                    <a:pt x="59" y="2376"/>
                  </a:lnTo>
                  <a:lnTo>
                    <a:pt x="62" y="2368"/>
                  </a:lnTo>
                  <a:lnTo>
                    <a:pt x="62" y="2360"/>
                  </a:lnTo>
                  <a:lnTo>
                    <a:pt x="64" y="2352"/>
                  </a:lnTo>
                  <a:lnTo>
                    <a:pt x="67" y="2344"/>
                  </a:lnTo>
                  <a:lnTo>
                    <a:pt x="70" y="2325"/>
                  </a:lnTo>
                  <a:lnTo>
                    <a:pt x="72" y="2309"/>
                  </a:lnTo>
                  <a:lnTo>
                    <a:pt x="75" y="2291"/>
                  </a:lnTo>
                  <a:lnTo>
                    <a:pt x="78" y="2275"/>
                  </a:lnTo>
                  <a:lnTo>
                    <a:pt x="80" y="2256"/>
                  </a:lnTo>
                  <a:lnTo>
                    <a:pt x="83" y="2237"/>
                  </a:lnTo>
                  <a:lnTo>
                    <a:pt x="86" y="2219"/>
                  </a:lnTo>
                  <a:lnTo>
                    <a:pt x="88" y="2203"/>
                  </a:lnTo>
                  <a:lnTo>
                    <a:pt x="94" y="2181"/>
                  </a:lnTo>
                  <a:lnTo>
                    <a:pt x="96" y="2163"/>
                  </a:lnTo>
                  <a:lnTo>
                    <a:pt x="99" y="2144"/>
                  </a:lnTo>
                  <a:lnTo>
                    <a:pt x="102" y="2123"/>
                  </a:lnTo>
                  <a:lnTo>
                    <a:pt x="107" y="2104"/>
                  </a:lnTo>
                  <a:lnTo>
                    <a:pt x="110" y="2085"/>
                  </a:lnTo>
                  <a:lnTo>
                    <a:pt x="115" y="2067"/>
                  </a:lnTo>
                  <a:lnTo>
                    <a:pt x="120" y="2051"/>
                  </a:lnTo>
                  <a:lnTo>
                    <a:pt x="174" y="1861"/>
                  </a:lnTo>
                  <a:lnTo>
                    <a:pt x="176" y="1856"/>
                  </a:lnTo>
                  <a:lnTo>
                    <a:pt x="179" y="1853"/>
                  </a:lnTo>
                  <a:lnTo>
                    <a:pt x="182" y="1848"/>
                  </a:lnTo>
                  <a:lnTo>
                    <a:pt x="182" y="1843"/>
                  </a:lnTo>
                  <a:lnTo>
                    <a:pt x="187" y="1832"/>
                  </a:lnTo>
                  <a:lnTo>
                    <a:pt x="190" y="1824"/>
                  </a:lnTo>
                  <a:lnTo>
                    <a:pt x="195" y="1816"/>
                  </a:lnTo>
                  <a:lnTo>
                    <a:pt x="198" y="1805"/>
                  </a:lnTo>
                  <a:lnTo>
                    <a:pt x="200" y="1795"/>
                  </a:lnTo>
                  <a:lnTo>
                    <a:pt x="203" y="1787"/>
                  </a:lnTo>
                  <a:lnTo>
                    <a:pt x="206" y="1776"/>
                  </a:lnTo>
                  <a:lnTo>
                    <a:pt x="208" y="1765"/>
                  </a:lnTo>
                  <a:lnTo>
                    <a:pt x="211" y="1752"/>
                  </a:lnTo>
                  <a:lnTo>
                    <a:pt x="214" y="1739"/>
                  </a:lnTo>
                  <a:lnTo>
                    <a:pt x="217" y="1725"/>
                  </a:lnTo>
                  <a:lnTo>
                    <a:pt x="222" y="1712"/>
                  </a:lnTo>
                  <a:lnTo>
                    <a:pt x="225" y="1699"/>
                  </a:lnTo>
                  <a:lnTo>
                    <a:pt x="230" y="1688"/>
                  </a:lnTo>
                  <a:lnTo>
                    <a:pt x="230" y="1675"/>
                  </a:lnTo>
                  <a:lnTo>
                    <a:pt x="233" y="1659"/>
                  </a:lnTo>
                  <a:lnTo>
                    <a:pt x="235" y="1645"/>
                  </a:lnTo>
                  <a:lnTo>
                    <a:pt x="238" y="1629"/>
                  </a:lnTo>
                  <a:lnTo>
                    <a:pt x="238" y="1613"/>
                  </a:lnTo>
                  <a:lnTo>
                    <a:pt x="241" y="1597"/>
                  </a:lnTo>
                  <a:lnTo>
                    <a:pt x="241" y="1592"/>
                  </a:lnTo>
                  <a:lnTo>
                    <a:pt x="243" y="1584"/>
                  </a:lnTo>
                  <a:lnTo>
                    <a:pt x="246" y="1579"/>
                  </a:lnTo>
                  <a:lnTo>
                    <a:pt x="246" y="1571"/>
                  </a:lnTo>
                  <a:lnTo>
                    <a:pt x="251" y="1555"/>
                  </a:lnTo>
                  <a:lnTo>
                    <a:pt x="254" y="1539"/>
                  </a:lnTo>
                  <a:lnTo>
                    <a:pt x="257" y="1525"/>
                  </a:lnTo>
                  <a:lnTo>
                    <a:pt x="262" y="1509"/>
                  </a:lnTo>
                  <a:lnTo>
                    <a:pt x="265" y="1493"/>
                  </a:lnTo>
                  <a:lnTo>
                    <a:pt x="267" y="1480"/>
                  </a:lnTo>
                  <a:lnTo>
                    <a:pt x="270" y="1464"/>
                  </a:lnTo>
                  <a:lnTo>
                    <a:pt x="275" y="1448"/>
                  </a:lnTo>
                  <a:lnTo>
                    <a:pt x="275" y="1445"/>
                  </a:lnTo>
                  <a:lnTo>
                    <a:pt x="278" y="1443"/>
                  </a:lnTo>
                  <a:lnTo>
                    <a:pt x="278" y="1432"/>
                  </a:lnTo>
                  <a:lnTo>
                    <a:pt x="281" y="1424"/>
                  </a:lnTo>
                  <a:lnTo>
                    <a:pt x="281" y="1413"/>
                  </a:lnTo>
                  <a:lnTo>
                    <a:pt x="283" y="1405"/>
                  </a:lnTo>
                  <a:lnTo>
                    <a:pt x="286" y="1397"/>
                  </a:lnTo>
                  <a:lnTo>
                    <a:pt x="286" y="1392"/>
                  </a:lnTo>
                  <a:lnTo>
                    <a:pt x="289" y="1386"/>
                  </a:lnTo>
                  <a:lnTo>
                    <a:pt x="291" y="1378"/>
                  </a:lnTo>
                  <a:lnTo>
                    <a:pt x="294" y="1373"/>
                  </a:lnTo>
                  <a:lnTo>
                    <a:pt x="297" y="1368"/>
                  </a:lnTo>
                  <a:lnTo>
                    <a:pt x="299" y="1360"/>
                  </a:lnTo>
                  <a:lnTo>
                    <a:pt x="299" y="1352"/>
                  </a:lnTo>
                  <a:lnTo>
                    <a:pt x="302" y="1338"/>
                  </a:lnTo>
                  <a:lnTo>
                    <a:pt x="305" y="1325"/>
                  </a:lnTo>
                  <a:lnTo>
                    <a:pt x="307" y="1309"/>
                  </a:lnTo>
                  <a:lnTo>
                    <a:pt x="307" y="1293"/>
                  </a:lnTo>
                  <a:lnTo>
                    <a:pt x="307" y="1288"/>
                  </a:lnTo>
                  <a:lnTo>
                    <a:pt x="310" y="1285"/>
                  </a:lnTo>
                  <a:lnTo>
                    <a:pt x="313" y="1280"/>
                  </a:lnTo>
                  <a:lnTo>
                    <a:pt x="313" y="1274"/>
                  </a:lnTo>
                  <a:lnTo>
                    <a:pt x="315" y="1272"/>
                  </a:lnTo>
                  <a:lnTo>
                    <a:pt x="318" y="1269"/>
                  </a:lnTo>
                  <a:lnTo>
                    <a:pt x="321" y="1264"/>
                  </a:lnTo>
                  <a:lnTo>
                    <a:pt x="321" y="1258"/>
                  </a:lnTo>
                  <a:lnTo>
                    <a:pt x="326" y="1242"/>
                  </a:lnTo>
                  <a:lnTo>
                    <a:pt x="329" y="1229"/>
                  </a:lnTo>
                  <a:lnTo>
                    <a:pt x="334" y="1213"/>
                  </a:lnTo>
                  <a:lnTo>
                    <a:pt x="339" y="1197"/>
                  </a:lnTo>
                  <a:lnTo>
                    <a:pt x="345" y="1181"/>
                  </a:lnTo>
                  <a:lnTo>
                    <a:pt x="347" y="1162"/>
                  </a:lnTo>
                  <a:lnTo>
                    <a:pt x="353" y="1146"/>
                  </a:lnTo>
                  <a:lnTo>
                    <a:pt x="355" y="1128"/>
                  </a:lnTo>
                  <a:lnTo>
                    <a:pt x="358" y="1125"/>
                  </a:lnTo>
                  <a:lnTo>
                    <a:pt x="361" y="1120"/>
                  </a:lnTo>
                  <a:lnTo>
                    <a:pt x="363" y="1117"/>
                  </a:lnTo>
                  <a:lnTo>
                    <a:pt x="366" y="1112"/>
                  </a:lnTo>
                  <a:lnTo>
                    <a:pt x="366" y="1109"/>
                  </a:lnTo>
                  <a:lnTo>
                    <a:pt x="369" y="1104"/>
                  </a:lnTo>
                  <a:lnTo>
                    <a:pt x="371" y="1101"/>
                  </a:lnTo>
                  <a:lnTo>
                    <a:pt x="371" y="1093"/>
                  </a:lnTo>
                  <a:lnTo>
                    <a:pt x="374" y="1088"/>
                  </a:lnTo>
                  <a:lnTo>
                    <a:pt x="377" y="1082"/>
                  </a:lnTo>
                  <a:lnTo>
                    <a:pt x="377" y="1077"/>
                  </a:lnTo>
                  <a:lnTo>
                    <a:pt x="379" y="1069"/>
                  </a:lnTo>
                  <a:lnTo>
                    <a:pt x="379" y="1064"/>
                  </a:lnTo>
                  <a:lnTo>
                    <a:pt x="382" y="1056"/>
                  </a:lnTo>
                  <a:lnTo>
                    <a:pt x="385" y="1050"/>
                  </a:lnTo>
                  <a:lnTo>
                    <a:pt x="387" y="1045"/>
                  </a:lnTo>
                  <a:lnTo>
                    <a:pt x="387" y="1040"/>
                  </a:lnTo>
                  <a:lnTo>
                    <a:pt x="390" y="1037"/>
                  </a:lnTo>
                  <a:lnTo>
                    <a:pt x="393" y="1032"/>
                  </a:lnTo>
                  <a:lnTo>
                    <a:pt x="395" y="1026"/>
                  </a:lnTo>
                  <a:lnTo>
                    <a:pt x="395" y="1021"/>
                  </a:lnTo>
                  <a:lnTo>
                    <a:pt x="398" y="1016"/>
                  </a:lnTo>
                  <a:lnTo>
                    <a:pt x="398" y="1010"/>
                  </a:lnTo>
                  <a:lnTo>
                    <a:pt x="401" y="1005"/>
                  </a:lnTo>
                  <a:lnTo>
                    <a:pt x="401" y="997"/>
                  </a:lnTo>
                  <a:lnTo>
                    <a:pt x="403" y="992"/>
                  </a:lnTo>
                  <a:lnTo>
                    <a:pt x="406" y="984"/>
                  </a:lnTo>
                  <a:lnTo>
                    <a:pt x="409" y="978"/>
                  </a:lnTo>
                  <a:lnTo>
                    <a:pt x="411" y="973"/>
                  </a:lnTo>
                  <a:lnTo>
                    <a:pt x="414" y="965"/>
                  </a:lnTo>
                  <a:lnTo>
                    <a:pt x="417" y="960"/>
                  </a:lnTo>
                  <a:lnTo>
                    <a:pt x="419" y="954"/>
                  </a:lnTo>
                  <a:lnTo>
                    <a:pt x="425" y="949"/>
                  </a:lnTo>
                  <a:lnTo>
                    <a:pt x="427" y="944"/>
                  </a:lnTo>
                  <a:lnTo>
                    <a:pt x="430" y="936"/>
                  </a:lnTo>
                  <a:lnTo>
                    <a:pt x="433" y="928"/>
                  </a:lnTo>
                  <a:lnTo>
                    <a:pt x="435" y="922"/>
                  </a:lnTo>
                  <a:lnTo>
                    <a:pt x="438" y="914"/>
                  </a:lnTo>
                  <a:lnTo>
                    <a:pt x="441" y="906"/>
                  </a:lnTo>
                  <a:lnTo>
                    <a:pt x="443" y="898"/>
                  </a:lnTo>
                  <a:lnTo>
                    <a:pt x="446" y="890"/>
                  </a:lnTo>
                  <a:lnTo>
                    <a:pt x="449" y="882"/>
                  </a:lnTo>
                  <a:lnTo>
                    <a:pt x="449" y="874"/>
                  </a:lnTo>
                  <a:lnTo>
                    <a:pt x="454" y="866"/>
                  </a:lnTo>
                  <a:lnTo>
                    <a:pt x="457" y="861"/>
                  </a:lnTo>
                  <a:lnTo>
                    <a:pt x="459" y="856"/>
                  </a:lnTo>
                  <a:lnTo>
                    <a:pt x="459" y="850"/>
                  </a:lnTo>
                  <a:lnTo>
                    <a:pt x="465" y="842"/>
                  </a:lnTo>
                  <a:lnTo>
                    <a:pt x="467" y="832"/>
                  </a:lnTo>
                  <a:lnTo>
                    <a:pt x="470" y="824"/>
                  </a:lnTo>
                  <a:lnTo>
                    <a:pt x="475" y="816"/>
                  </a:lnTo>
                  <a:lnTo>
                    <a:pt x="478" y="808"/>
                  </a:lnTo>
                  <a:lnTo>
                    <a:pt x="483" y="800"/>
                  </a:lnTo>
                  <a:lnTo>
                    <a:pt x="489" y="792"/>
                  </a:lnTo>
                  <a:lnTo>
                    <a:pt x="491" y="781"/>
                  </a:lnTo>
                  <a:lnTo>
                    <a:pt x="497" y="770"/>
                  </a:lnTo>
                  <a:lnTo>
                    <a:pt x="502" y="762"/>
                  </a:lnTo>
                  <a:lnTo>
                    <a:pt x="505" y="752"/>
                  </a:lnTo>
                  <a:lnTo>
                    <a:pt x="510" y="741"/>
                  </a:lnTo>
                  <a:lnTo>
                    <a:pt x="515" y="730"/>
                  </a:lnTo>
                  <a:lnTo>
                    <a:pt x="518" y="720"/>
                  </a:lnTo>
                  <a:lnTo>
                    <a:pt x="523" y="709"/>
                  </a:lnTo>
                  <a:lnTo>
                    <a:pt x="526" y="698"/>
                  </a:lnTo>
                  <a:lnTo>
                    <a:pt x="531" y="688"/>
                  </a:lnTo>
                  <a:lnTo>
                    <a:pt x="537" y="677"/>
                  </a:lnTo>
                  <a:lnTo>
                    <a:pt x="542" y="669"/>
                  </a:lnTo>
                  <a:lnTo>
                    <a:pt x="550" y="658"/>
                  </a:lnTo>
                  <a:lnTo>
                    <a:pt x="555" y="648"/>
                  </a:lnTo>
                  <a:lnTo>
                    <a:pt x="561" y="637"/>
                  </a:lnTo>
                  <a:lnTo>
                    <a:pt x="566" y="626"/>
                  </a:lnTo>
                  <a:lnTo>
                    <a:pt x="574" y="616"/>
                  </a:lnTo>
                  <a:lnTo>
                    <a:pt x="582" y="605"/>
                  </a:lnTo>
                  <a:lnTo>
                    <a:pt x="585" y="605"/>
                  </a:lnTo>
                  <a:lnTo>
                    <a:pt x="587" y="605"/>
                  </a:lnTo>
                  <a:lnTo>
                    <a:pt x="587" y="600"/>
                  </a:lnTo>
                  <a:lnTo>
                    <a:pt x="587" y="597"/>
                  </a:lnTo>
                  <a:lnTo>
                    <a:pt x="593" y="589"/>
                  </a:lnTo>
                  <a:lnTo>
                    <a:pt x="598" y="581"/>
                  </a:lnTo>
                  <a:lnTo>
                    <a:pt x="603" y="570"/>
                  </a:lnTo>
                  <a:lnTo>
                    <a:pt x="609" y="562"/>
                  </a:lnTo>
                  <a:lnTo>
                    <a:pt x="614" y="552"/>
                  </a:lnTo>
                  <a:lnTo>
                    <a:pt x="617" y="544"/>
                  </a:lnTo>
                  <a:lnTo>
                    <a:pt x="622" y="536"/>
                  </a:lnTo>
                  <a:lnTo>
                    <a:pt x="627" y="528"/>
                  </a:lnTo>
                  <a:lnTo>
                    <a:pt x="633" y="520"/>
                  </a:lnTo>
                  <a:lnTo>
                    <a:pt x="635" y="512"/>
                  </a:lnTo>
                  <a:lnTo>
                    <a:pt x="641" y="506"/>
                  </a:lnTo>
                  <a:lnTo>
                    <a:pt x="646" y="501"/>
                  </a:lnTo>
                  <a:lnTo>
                    <a:pt x="654" y="496"/>
                  </a:lnTo>
                  <a:lnTo>
                    <a:pt x="659" y="490"/>
                  </a:lnTo>
                  <a:lnTo>
                    <a:pt x="665" y="485"/>
                  </a:lnTo>
                  <a:lnTo>
                    <a:pt x="670" y="477"/>
                  </a:lnTo>
                  <a:lnTo>
                    <a:pt x="675" y="469"/>
                  </a:lnTo>
                  <a:lnTo>
                    <a:pt x="681" y="461"/>
                  </a:lnTo>
                  <a:lnTo>
                    <a:pt x="689" y="456"/>
                  </a:lnTo>
                  <a:lnTo>
                    <a:pt x="694" y="448"/>
                  </a:lnTo>
                  <a:lnTo>
                    <a:pt x="699" y="440"/>
                  </a:lnTo>
                  <a:lnTo>
                    <a:pt x="705" y="432"/>
                  </a:lnTo>
                  <a:lnTo>
                    <a:pt x="710" y="424"/>
                  </a:lnTo>
                  <a:lnTo>
                    <a:pt x="718" y="416"/>
                  </a:lnTo>
                  <a:lnTo>
                    <a:pt x="723" y="408"/>
                  </a:lnTo>
                  <a:lnTo>
                    <a:pt x="729" y="400"/>
                  </a:lnTo>
                  <a:lnTo>
                    <a:pt x="734" y="392"/>
                  </a:lnTo>
                  <a:lnTo>
                    <a:pt x="742" y="384"/>
                  </a:lnTo>
                  <a:lnTo>
                    <a:pt x="747" y="376"/>
                  </a:lnTo>
                  <a:lnTo>
                    <a:pt x="753" y="370"/>
                  </a:lnTo>
                  <a:lnTo>
                    <a:pt x="761" y="362"/>
                  </a:lnTo>
                  <a:lnTo>
                    <a:pt x="766" y="354"/>
                  </a:lnTo>
                  <a:lnTo>
                    <a:pt x="771" y="349"/>
                  </a:lnTo>
                  <a:lnTo>
                    <a:pt x="777" y="344"/>
                  </a:lnTo>
                  <a:lnTo>
                    <a:pt x="782" y="338"/>
                  </a:lnTo>
                  <a:lnTo>
                    <a:pt x="787" y="333"/>
                  </a:lnTo>
                  <a:lnTo>
                    <a:pt x="793" y="330"/>
                  </a:lnTo>
                  <a:lnTo>
                    <a:pt x="798" y="325"/>
                  </a:lnTo>
                  <a:lnTo>
                    <a:pt x="803" y="320"/>
                  </a:lnTo>
                  <a:lnTo>
                    <a:pt x="809" y="314"/>
                  </a:lnTo>
                  <a:lnTo>
                    <a:pt x="817" y="306"/>
                  </a:lnTo>
                  <a:lnTo>
                    <a:pt x="825" y="298"/>
                  </a:lnTo>
                  <a:lnTo>
                    <a:pt x="836" y="290"/>
                  </a:lnTo>
                  <a:lnTo>
                    <a:pt x="844" y="282"/>
                  </a:lnTo>
                  <a:lnTo>
                    <a:pt x="852" y="274"/>
                  </a:lnTo>
                  <a:lnTo>
                    <a:pt x="860" y="266"/>
                  </a:lnTo>
                  <a:lnTo>
                    <a:pt x="868" y="258"/>
                  </a:lnTo>
                  <a:lnTo>
                    <a:pt x="876" y="250"/>
                  </a:lnTo>
                  <a:lnTo>
                    <a:pt x="884" y="242"/>
                  </a:lnTo>
                  <a:lnTo>
                    <a:pt x="892" y="234"/>
                  </a:lnTo>
                  <a:lnTo>
                    <a:pt x="902" y="226"/>
                  </a:lnTo>
                  <a:lnTo>
                    <a:pt x="910" y="221"/>
                  </a:lnTo>
                  <a:lnTo>
                    <a:pt x="918" y="213"/>
                  </a:lnTo>
                  <a:lnTo>
                    <a:pt x="929" y="205"/>
                  </a:lnTo>
                  <a:lnTo>
                    <a:pt x="940" y="197"/>
                  </a:lnTo>
                  <a:lnTo>
                    <a:pt x="948" y="192"/>
                  </a:lnTo>
                  <a:lnTo>
                    <a:pt x="958" y="184"/>
                  </a:lnTo>
                  <a:lnTo>
                    <a:pt x="972" y="176"/>
                  </a:lnTo>
                  <a:lnTo>
                    <a:pt x="982" y="168"/>
                  </a:lnTo>
                  <a:lnTo>
                    <a:pt x="993" y="162"/>
                  </a:lnTo>
                  <a:lnTo>
                    <a:pt x="1004" y="154"/>
                  </a:lnTo>
                  <a:lnTo>
                    <a:pt x="1017" y="146"/>
                  </a:lnTo>
                  <a:lnTo>
                    <a:pt x="1028" y="141"/>
                  </a:lnTo>
                  <a:lnTo>
                    <a:pt x="1041" y="133"/>
                  </a:lnTo>
                  <a:lnTo>
                    <a:pt x="1052" y="128"/>
                  </a:lnTo>
                  <a:lnTo>
                    <a:pt x="1062" y="120"/>
                  </a:lnTo>
                  <a:lnTo>
                    <a:pt x="1076" y="114"/>
                  </a:lnTo>
                  <a:lnTo>
                    <a:pt x="1086" y="109"/>
                  </a:lnTo>
                  <a:lnTo>
                    <a:pt x="1100" y="101"/>
                  </a:lnTo>
                  <a:lnTo>
                    <a:pt x="1110" y="93"/>
                  </a:lnTo>
                  <a:lnTo>
                    <a:pt x="1124" y="88"/>
                  </a:lnTo>
                  <a:lnTo>
                    <a:pt x="1137" y="82"/>
                  </a:lnTo>
                  <a:lnTo>
                    <a:pt x="1142" y="80"/>
                  </a:lnTo>
                  <a:lnTo>
                    <a:pt x="1145" y="77"/>
                  </a:lnTo>
                  <a:lnTo>
                    <a:pt x="1150" y="74"/>
                  </a:lnTo>
                  <a:lnTo>
                    <a:pt x="1156" y="74"/>
                  </a:lnTo>
                  <a:lnTo>
                    <a:pt x="1161" y="72"/>
                  </a:lnTo>
                  <a:lnTo>
                    <a:pt x="1166" y="69"/>
                  </a:lnTo>
                  <a:lnTo>
                    <a:pt x="1172" y="69"/>
                  </a:lnTo>
                  <a:lnTo>
                    <a:pt x="1177" y="66"/>
                  </a:lnTo>
                  <a:lnTo>
                    <a:pt x="1182" y="66"/>
                  </a:lnTo>
                  <a:lnTo>
                    <a:pt x="1188" y="64"/>
                  </a:lnTo>
                  <a:lnTo>
                    <a:pt x="1193" y="64"/>
                  </a:lnTo>
                  <a:lnTo>
                    <a:pt x="1198" y="64"/>
                  </a:lnTo>
                  <a:lnTo>
                    <a:pt x="1206" y="61"/>
                  </a:lnTo>
                  <a:lnTo>
                    <a:pt x="1212" y="58"/>
                  </a:lnTo>
                  <a:lnTo>
                    <a:pt x="1217" y="56"/>
                  </a:lnTo>
                  <a:lnTo>
                    <a:pt x="1222" y="56"/>
                  </a:lnTo>
                  <a:lnTo>
                    <a:pt x="1225" y="53"/>
                  </a:lnTo>
                  <a:lnTo>
                    <a:pt x="1230" y="53"/>
                  </a:lnTo>
                  <a:lnTo>
                    <a:pt x="1236" y="53"/>
                  </a:lnTo>
                  <a:lnTo>
                    <a:pt x="1238" y="53"/>
                  </a:lnTo>
                  <a:lnTo>
                    <a:pt x="1244" y="50"/>
                  </a:lnTo>
                  <a:lnTo>
                    <a:pt x="1246" y="50"/>
                  </a:lnTo>
                  <a:lnTo>
                    <a:pt x="1252" y="50"/>
                  </a:lnTo>
                  <a:lnTo>
                    <a:pt x="1254" y="48"/>
                  </a:lnTo>
                  <a:lnTo>
                    <a:pt x="1260" y="48"/>
                  </a:lnTo>
                  <a:lnTo>
                    <a:pt x="1265" y="45"/>
                  </a:lnTo>
                  <a:lnTo>
                    <a:pt x="1270" y="42"/>
                  </a:lnTo>
                  <a:lnTo>
                    <a:pt x="1276" y="40"/>
                  </a:lnTo>
                  <a:lnTo>
                    <a:pt x="1281" y="40"/>
                  </a:lnTo>
                  <a:lnTo>
                    <a:pt x="1286" y="34"/>
                  </a:lnTo>
                  <a:lnTo>
                    <a:pt x="1292" y="34"/>
                  </a:lnTo>
                  <a:lnTo>
                    <a:pt x="1297" y="32"/>
                  </a:lnTo>
                  <a:lnTo>
                    <a:pt x="1302" y="29"/>
                  </a:lnTo>
                  <a:lnTo>
                    <a:pt x="1308" y="29"/>
                  </a:lnTo>
                  <a:lnTo>
                    <a:pt x="1310" y="29"/>
                  </a:lnTo>
                  <a:lnTo>
                    <a:pt x="1316" y="29"/>
                  </a:lnTo>
                  <a:lnTo>
                    <a:pt x="1321" y="29"/>
                  </a:lnTo>
                  <a:lnTo>
                    <a:pt x="1326" y="29"/>
                  </a:lnTo>
                  <a:lnTo>
                    <a:pt x="1329" y="26"/>
                  </a:lnTo>
                  <a:lnTo>
                    <a:pt x="1334" y="24"/>
                  </a:lnTo>
                  <a:lnTo>
                    <a:pt x="1345" y="21"/>
                  </a:lnTo>
                  <a:lnTo>
                    <a:pt x="1356" y="21"/>
                  </a:lnTo>
                  <a:lnTo>
                    <a:pt x="1364" y="18"/>
                  </a:lnTo>
                  <a:lnTo>
                    <a:pt x="1374" y="18"/>
                  </a:lnTo>
                  <a:lnTo>
                    <a:pt x="1385" y="16"/>
                  </a:lnTo>
                  <a:lnTo>
                    <a:pt x="1396" y="13"/>
                  </a:lnTo>
                  <a:lnTo>
                    <a:pt x="1404" y="13"/>
                  </a:lnTo>
                  <a:lnTo>
                    <a:pt x="1414" y="10"/>
                  </a:lnTo>
                  <a:lnTo>
                    <a:pt x="1425" y="10"/>
                  </a:lnTo>
                  <a:lnTo>
                    <a:pt x="1433" y="8"/>
                  </a:lnTo>
                  <a:lnTo>
                    <a:pt x="1444" y="8"/>
                  </a:lnTo>
                  <a:lnTo>
                    <a:pt x="1455" y="5"/>
                  </a:lnTo>
                  <a:lnTo>
                    <a:pt x="1465" y="5"/>
                  </a:lnTo>
                  <a:lnTo>
                    <a:pt x="1473" y="5"/>
                  </a:lnTo>
                  <a:lnTo>
                    <a:pt x="1484" y="2"/>
                  </a:lnTo>
                  <a:lnTo>
                    <a:pt x="1495" y="2"/>
                  </a:lnTo>
                  <a:lnTo>
                    <a:pt x="1503" y="2"/>
                  </a:lnTo>
                  <a:lnTo>
                    <a:pt x="1513" y="0"/>
                  </a:lnTo>
                  <a:lnTo>
                    <a:pt x="1524" y="0"/>
                  </a:lnTo>
                  <a:lnTo>
                    <a:pt x="1535" y="0"/>
                  </a:lnTo>
                  <a:lnTo>
                    <a:pt x="1543" y="0"/>
                  </a:lnTo>
                  <a:lnTo>
                    <a:pt x="1553" y="0"/>
                  </a:lnTo>
                  <a:lnTo>
                    <a:pt x="1564" y="0"/>
                  </a:lnTo>
                  <a:lnTo>
                    <a:pt x="1575" y="0"/>
                  </a:lnTo>
                  <a:lnTo>
                    <a:pt x="1583" y="2"/>
                  </a:lnTo>
                  <a:lnTo>
                    <a:pt x="1593" y="2"/>
                  </a:lnTo>
                  <a:lnTo>
                    <a:pt x="1604" y="5"/>
                  </a:lnTo>
                  <a:lnTo>
                    <a:pt x="1615" y="5"/>
                  </a:lnTo>
                  <a:lnTo>
                    <a:pt x="1623" y="5"/>
                  </a:lnTo>
                  <a:lnTo>
                    <a:pt x="1633" y="8"/>
                  </a:lnTo>
                  <a:lnTo>
                    <a:pt x="1644" y="8"/>
                  </a:lnTo>
                  <a:lnTo>
                    <a:pt x="1655" y="10"/>
                  </a:lnTo>
                  <a:lnTo>
                    <a:pt x="1660" y="10"/>
                  </a:lnTo>
                  <a:lnTo>
                    <a:pt x="1668" y="13"/>
                  </a:lnTo>
                  <a:lnTo>
                    <a:pt x="1676" y="16"/>
                  </a:lnTo>
                  <a:lnTo>
                    <a:pt x="1681" y="18"/>
                  </a:lnTo>
                  <a:lnTo>
                    <a:pt x="1689" y="21"/>
                  </a:lnTo>
                  <a:lnTo>
                    <a:pt x="1697" y="24"/>
                  </a:lnTo>
                  <a:lnTo>
                    <a:pt x="1705" y="26"/>
                  </a:lnTo>
                  <a:lnTo>
                    <a:pt x="1713" y="29"/>
                  </a:lnTo>
                  <a:lnTo>
                    <a:pt x="1716" y="29"/>
                  </a:lnTo>
                  <a:lnTo>
                    <a:pt x="1719" y="29"/>
                  </a:lnTo>
                  <a:lnTo>
                    <a:pt x="1721" y="29"/>
                  </a:lnTo>
                  <a:lnTo>
                    <a:pt x="1724" y="29"/>
                  </a:lnTo>
                  <a:lnTo>
                    <a:pt x="1727" y="29"/>
                  </a:lnTo>
                  <a:lnTo>
                    <a:pt x="1732" y="29"/>
                  </a:lnTo>
                  <a:lnTo>
                    <a:pt x="1735" y="29"/>
                  </a:lnTo>
                  <a:lnTo>
                    <a:pt x="1740" y="32"/>
                  </a:lnTo>
                  <a:lnTo>
                    <a:pt x="1743" y="32"/>
                  </a:lnTo>
                  <a:lnTo>
                    <a:pt x="1748" y="32"/>
                  </a:lnTo>
                  <a:lnTo>
                    <a:pt x="1751" y="32"/>
                  </a:lnTo>
                  <a:lnTo>
                    <a:pt x="1756" y="34"/>
                  </a:lnTo>
                  <a:lnTo>
                    <a:pt x="1761" y="34"/>
                  </a:lnTo>
                  <a:lnTo>
                    <a:pt x="1767" y="34"/>
                  </a:lnTo>
                  <a:lnTo>
                    <a:pt x="1769" y="37"/>
                  </a:lnTo>
                  <a:lnTo>
                    <a:pt x="1775" y="37"/>
                  </a:lnTo>
                  <a:lnTo>
                    <a:pt x="1780" y="40"/>
                  </a:lnTo>
                  <a:lnTo>
                    <a:pt x="1785" y="42"/>
                  </a:lnTo>
                  <a:lnTo>
                    <a:pt x="1793" y="42"/>
                  </a:lnTo>
                  <a:lnTo>
                    <a:pt x="1799" y="42"/>
                  </a:lnTo>
                  <a:lnTo>
                    <a:pt x="1807" y="45"/>
                  </a:lnTo>
                  <a:lnTo>
                    <a:pt x="1812" y="45"/>
                  </a:lnTo>
                  <a:lnTo>
                    <a:pt x="1817" y="50"/>
                  </a:lnTo>
                  <a:lnTo>
                    <a:pt x="1823" y="53"/>
                  </a:lnTo>
                  <a:lnTo>
                    <a:pt x="1828" y="53"/>
                  </a:lnTo>
                  <a:lnTo>
                    <a:pt x="1833" y="53"/>
                  </a:lnTo>
                  <a:lnTo>
                    <a:pt x="1839" y="56"/>
                  </a:lnTo>
                  <a:lnTo>
                    <a:pt x="1844" y="58"/>
                  </a:lnTo>
                  <a:lnTo>
                    <a:pt x="1847" y="61"/>
                  </a:lnTo>
                  <a:lnTo>
                    <a:pt x="1852" y="64"/>
                  </a:lnTo>
                  <a:lnTo>
                    <a:pt x="1857" y="64"/>
                  </a:lnTo>
                  <a:lnTo>
                    <a:pt x="1863" y="64"/>
                  </a:lnTo>
                  <a:lnTo>
                    <a:pt x="1871" y="66"/>
                  </a:lnTo>
                  <a:lnTo>
                    <a:pt x="1879" y="69"/>
                  </a:lnTo>
                  <a:lnTo>
                    <a:pt x="1884" y="72"/>
                  </a:lnTo>
                  <a:lnTo>
                    <a:pt x="1892" y="74"/>
                  </a:lnTo>
                  <a:lnTo>
                    <a:pt x="1900" y="74"/>
                  </a:lnTo>
                  <a:lnTo>
                    <a:pt x="1908" y="77"/>
                  </a:lnTo>
                  <a:lnTo>
                    <a:pt x="1913" y="80"/>
                  </a:lnTo>
                  <a:lnTo>
                    <a:pt x="1921" y="82"/>
                  </a:lnTo>
                  <a:lnTo>
                    <a:pt x="1929" y="85"/>
                  </a:lnTo>
                  <a:lnTo>
                    <a:pt x="1935" y="88"/>
                  </a:lnTo>
                  <a:lnTo>
                    <a:pt x="1943" y="90"/>
                  </a:lnTo>
                  <a:lnTo>
                    <a:pt x="1951" y="93"/>
                  </a:lnTo>
                  <a:lnTo>
                    <a:pt x="1959" y="98"/>
                  </a:lnTo>
                  <a:lnTo>
                    <a:pt x="1964" y="101"/>
                  </a:lnTo>
                  <a:lnTo>
                    <a:pt x="1972" y="104"/>
                  </a:lnTo>
                  <a:lnTo>
                    <a:pt x="1977" y="106"/>
                  </a:lnTo>
                  <a:lnTo>
                    <a:pt x="1983" y="109"/>
                  </a:lnTo>
                  <a:lnTo>
                    <a:pt x="1988" y="112"/>
                  </a:lnTo>
                  <a:lnTo>
                    <a:pt x="1993" y="114"/>
                  </a:lnTo>
                  <a:lnTo>
                    <a:pt x="1999" y="114"/>
                  </a:lnTo>
                  <a:lnTo>
                    <a:pt x="2004" y="117"/>
                  </a:lnTo>
                  <a:lnTo>
                    <a:pt x="2009" y="122"/>
                  </a:lnTo>
                  <a:lnTo>
                    <a:pt x="2015" y="125"/>
                  </a:lnTo>
                  <a:lnTo>
                    <a:pt x="2020" y="128"/>
                  </a:lnTo>
                  <a:lnTo>
                    <a:pt x="2025" y="130"/>
                  </a:lnTo>
                  <a:lnTo>
                    <a:pt x="2031" y="133"/>
                  </a:lnTo>
                  <a:lnTo>
                    <a:pt x="2036" y="136"/>
                  </a:lnTo>
                  <a:lnTo>
                    <a:pt x="2041" y="138"/>
                  </a:lnTo>
                  <a:lnTo>
                    <a:pt x="2047" y="141"/>
                  </a:lnTo>
                  <a:lnTo>
                    <a:pt x="2052" y="146"/>
                  </a:lnTo>
                  <a:lnTo>
                    <a:pt x="2058" y="146"/>
                  </a:lnTo>
                  <a:lnTo>
                    <a:pt x="2063" y="149"/>
                  </a:lnTo>
                  <a:lnTo>
                    <a:pt x="2068" y="152"/>
                  </a:lnTo>
                  <a:lnTo>
                    <a:pt x="2076" y="157"/>
                  </a:lnTo>
                  <a:lnTo>
                    <a:pt x="2084" y="160"/>
                  </a:lnTo>
                  <a:lnTo>
                    <a:pt x="2090" y="165"/>
                  </a:lnTo>
                  <a:lnTo>
                    <a:pt x="2098" y="168"/>
                  </a:lnTo>
                  <a:lnTo>
                    <a:pt x="2103" y="173"/>
                  </a:lnTo>
                  <a:lnTo>
                    <a:pt x="2111" y="176"/>
                  </a:lnTo>
                  <a:lnTo>
                    <a:pt x="2116" y="181"/>
                  </a:lnTo>
                  <a:lnTo>
                    <a:pt x="2124" y="184"/>
                  </a:lnTo>
                  <a:lnTo>
                    <a:pt x="2130" y="186"/>
                  </a:lnTo>
                  <a:lnTo>
                    <a:pt x="2138" y="192"/>
                  </a:lnTo>
                  <a:lnTo>
                    <a:pt x="2143" y="194"/>
                  </a:lnTo>
                  <a:lnTo>
                    <a:pt x="2151" y="200"/>
                  </a:lnTo>
                  <a:lnTo>
                    <a:pt x="2156" y="202"/>
                  </a:lnTo>
                  <a:lnTo>
                    <a:pt x="2164" y="205"/>
                  </a:lnTo>
                  <a:lnTo>
                    <a:pt x="2172" y="208"/>
                  </a:lnTo>
                  <a:lnTo>
                    <a:pt x="2172" y="210"/>
                  </a:lnTo>
                  <a:lnTo>
                    <a:pt x="2175" y="210"/>
                  </a:lnTo>
                  <a:lnTo>
                    <a:pt x="2178" y="210"/>
                  </a:lnTo>
                  <a:lnTo>
                    <a:pt x="2180" y="210"/>
                  </a:lnTo>
                  <a:lnTo>
                    <a:pt x="2183" y="210"/>
                  </a:lnTo>
                  <a:lnTo>
                    <a:pt x="2186" y="213"/>
                  </a:lnTo>
                  <a:lnTo>
                    <a:pt x="2188" y="213"/>
                  </a:lnTo>
                  <a:lnTo>
                    <a:pt x="2191" y="216"/>
                  </a:lnTo>
                  <a:lnTo>
                    <a:pt x="2194" y="218"/>
                  </a:lnTo>
                  <a:lnTo>
                    <a:pt x="2196" y="221"/>
                  </a:lnTo>
                  <a:lnTo>
                    <a:pt x="2199" y="224"/>
                  </a:lnTo>
                  <a:lnTo>
                    <a:pt x="2204" y="226"/>
                  </a:lnTo>
                  <a:lnTo>
                    <a:pt x="2207" y="229"/>
                  </a:lnTo>
                  <a:lnTo>
                    <a:pt x="2210" y="232"/>
                  </a:lnTo>
                  <a:lnTo>
                    <a:pt x="2212" y="232"/>
                  </a:lnTo>
                  <a:lnTo>
                    <a:pt x="2218" y="234"/>
                  </a:lnTo>
                  <a:lnTo>
                    <a:pt x="2223" y="234"/>
                  </a:lnTo>
                  <a:lnTo>
                    <a:pt x="2228" y="234"/>
                  </a:lnTo>
                  <a:lnTo>
                    <a:pt x="2231" y="237"/>
                  </a:lnTo>
                  <a:lnTo>
                    <a:pt x="2236" y="240"/>
                  </a:lnTo>
                  <a:lnTo>
                    <a:pt x="2242" y="240"/>
                  </a:lnTo>
                  <a:lnTo>
                    <a:pt x="2244" y="242"/>
                  </a:lnTo>
                  <a:lnTo>
                    <a:pt x="2250" y="245"/>
                  </a:lnTo>
                  <a:lnTo>
                    <a:pt x="2252" y="245"/>
                  </a:lnTo>
                  <a:lnTo>
                    <a:pt x="2258" y="248"/>
                  </a:lnTo>
                  <a:lnTo>
                    <a:pt x="2260" y="250"/>
                  </a:lnTo>
                  <a:lnTo>
                    <a:pt x="2266" y="253"/>
                  </a:lnTo>
                  <a:lnTo>
                    <a:pt x="2271" y="256"/>
                  </a:lnTo>
                  <a:lnTo>
                    <a:pt x="2276" y="258"/>
                  </a:lnTo>
                  <a:lnTo>
                    <a:pt x="2279" y="261"/>
                  </a:lnTo>
                  <a:lnTo>
                    <a:pt x="2284" y="264"/>
                  </a:lnTo>
                  <a:lnTo>
                    <a:pt x="2287" y="266"/>
                  </a:lnTo>
                  <a:lnTo>
                    <a:pt x="2290" y="269"/>
                  </a:lnTo>
                  <a:lnTo>
                    <a:pt x="2292" y="274"/>
                  </a:lnTo>
                  <a:lnTo>
                    <a:pt x="2295" y="277"/>
                  </a:lnTo>
                  <a:lnTo>
                    <a:pt x="2300" y="280"/>
                  </a:lnTo>
                  <a:lnTo>
                    <a:pt x="2303" y="282"/>
                  </a:lnTo>
                  <a:lnTo>
                    <a:pt x="2306" y="285"/>
                  </a:lnTo>
                  <a:lnTo>
                    <a:pt x="2311" y="285"/>
                  </a:lnTo>
                  <a:lnTo>
                    <a:pt x="2306" y="285"/>
                  </a:lnTo>
                  <a:lnTo>
                    <a:pt x="2300" y="285"/>
                  </a:lnTo>
                  <a:lnTo>
                    <a:pt x="2295" y="285"/>
                  </a:lnTo>
                  <a:lnTo>
                    <a:pt x="2292" y="282"/>
                  </a:lnTo>
                  <a:lnTo>
                    <a:pt x="2287" y="280"/>
                  </a:lnTo>
                  <a:lnTo>
                    <a:pt x="2282" y="280"/>
                  </a:lnTo>
                  <a:lnTo>
                    <a:pt x="2279" y="277"/>
                  </a:lnTo>
                  <a:lnTo>
                    <a:pt x="2274" y="274"/>
                  </a:lnTo>
                  <a:lnTo>
                    <a:pt x="2268" y="272"/>
                  </a:lnTo>
                  <a:lnTo>
                    <a:pt x="2266" y="269"/>
                  </a:lnTo>
                  <a:lnTo>
                    <a:pt x="2260" y="269"/>
                  </a:lnTo>
                  <a:lnTo>
                    <a:pt x="2255" y="266"/>
                  </a:lnTo>
                  <a:lnTo>
                    <a:pt x="2250" y="264"/>
                  </a:lnTo>
                  <a:lnTo>
                    <a:pt x="2247" y="264"/>
                  </a:lnTo>
                  <a:lnTo>
                    <a:pt x="2242" y="261"/>
                  </a:lnTo>
                  <a:lnTo>
                    <a:pt x="2236" y="258"/>
                  </a:lnTo>
                  <a:lnTo>
                    <a:pt x="2231" y="258"/>
                  </a:lnTo>
                  <a:lnTo>
                    <a:pt x="2228" y="256"/>
                  </a:lnTo>
                  <a:lnTo>
                    <a:pt x="2223" y="256"/>
                  </a:lnTo>
                  <a:lnTo>
                    <a:pt x="2218" y="253"/>
                  </a:lnTo>
                  <a:lnTo>
                    <a:pt x="2215" y="250"/>
                  </a:lnTo>
                  <a:lnTo>
                    <a:pt x="2210" y="250"/>
                  </a:lnTo>
                  <a:lnTo>
                    <a:pt x="2204" y="248"/>
                  </a:lnTo>
                  <a:lnTo>
                    <a:pt x="2202" y="245"/>
                  </a:lnTo>
                  <a:lnTo>
                    <a:pt x="2196" y="242"/>
                  </a:lnTo>
                  <a:lnTo>
                    <a:pt x="2191" y="240"/>
                  </a:lnTo>
                  <a:lnTo>
                    <a:pt x="2188" y="237"/>
                  </a:lnTo>
                  <a:lnTo>
                    <a:pt x="2183" y="234"/>
                  </a:lnTo>
                  <a:lnTo>
                    <a:pt x="2178" y="232"/>
                  </a:lnTo>
                  <a:lnTo>
                    <a:pt x="2175" y="229"/>
                  </a:lnTo>
                  <a:lnTo>
                    <a:pt x="2170" y="226"/>
                  </a:lnTo>
                  <a:lnTo>
                    <a:pt x="2167" y="224"/>
                  </a:lnTo>
                  <a:lnTo>
                    <a:pt x="2159" y="221"/>
                  </a:lnTo>
                  <a:lnTo>
                    <a:pt x="2154" y="221"/>
                  </a:lnTo>
                  <a:lnTo>
                    <a:pt x="2148" y="218"/>
                  </a:lnTo>
                  <a:lnTo>
                    <a:pt x="2140" y="216"/>
                  </a:lnTo>
                  <a:lnTo>
                    <a:pt x="2135" y="213"/>
                  </a:lnTo>
                  <a:lnTo>
                    <a:pt x="2130" y="208"/>
                  </a:lnTo>
                  <a:lnTo>
                    <a:pt x="2124" y="205"/>
                  </a:lnTo>
                  <a:lnTo>
                    <a:pt x="2116" y="202"/>
                  </a:lnTo>
                  <a:lnTo>
                    <a:pt x="2111" y="200"/>
                  </a:lnTo>
                  <a:lnTo>
                    <a:pt x="2106" y="197"/>
                  </a:lnTo>
                  <a:lnTo>
                    <a:pt x="2100" y="194"/>
                  </a:lnTo>
                  <a:lnTo>
                    <a:pt x="2092" y="192"/>
                  </a:lnTo>
                  <a:lnTo>
                    <a:pt x="2087" y="189"/>
                  </a:lnTo>
                  <a:lnTo>
                    <a:pt x="2082" y="186"/>
                  </a:lnTo>
                  <a:lnTo>
                    <a:pt x="2074" y="184"/>
                  </a:lnTo>
                  <a:lnTo>
                    <a:pt x="2068" y="184"/>
                  </a:lnTo>
                  <a:lnTo>
                    <a:pt x="2063" y="178"/>
                  </a:lnTo>
                  <a:lnTo>
                    <a:pt x="2060" y="176"/>
                  </a:lnTo>
                  <a:lnTo>
                    <a:pt x="2055" y="173"/>
                  </a:lnTo>
                  <a:lnTo>
                    <a:pt x="2049" y="170"/>
                  </a:lnTo>
                  <a:lnTo>
                    <a:pt x="2044" y="168"/>
                  </a:lnTo>
                  <a:lnTo>
                    <a:pt x="2039" y="165"/>
                  </a:lnTo>
                  <a:lnTo>
                    <a:pt x="2036" y="162"/>
                  </a:lnTo>
                  <a:lnTo>
                    <a:pt x="2031" y="157"/>
                  </a:lnTo>
                  <a:lnTo>
                    <a:pt x="2025" y="157"/>
                  </a:lnTo>
                  <a:lnTo>
                    <a:pt x="2023" y="154"/>
                  </a:lnTo>
                  <a:lnTo>
                    <a:pt x="2020" y="152"/>
                  </a:lnTo>
                  <a:lnTo>
                    <a:pt x="2015" y="152"/>
                  </a:lnTo>
                  <a:lnTo>
                    <a:pt x="2012" y="149"/>
                  </a:lnTo>
                  <a:lnTo>
                    <a:pt x="2009" y="149"/>
                  </a:lnTo>
                  <a:lnTo>
                    <a:pt x="2007" y="149"/>
                  </a:lnTo>
                  <a:lnTo>
                    <a:pt x="2001" y="146"/>
                  </a:lnTo>
                  <a:lnTo>
                    <a:pt x="1999" y="146"/>
                  </a:lnTo>
                  <a:lnTo>
                    <a:pt x="1996" y="144"/>
                  </a:lnTo>
                  <a:lnTo>
                    <a:pt x="1991" y="141"/>
                  </a:lnTo>
                  <a:lnTo>
                    <a:pt x="1988" y="141"/>
                  </a:lnTo>
                  <a:lnTo>
                    <a:pt x="1983" y="138"/>
                  </a:lnTo>
                  <a:lnTo>
                    <a:pt x="1980" y="136"/>
                  </a:lnTo>
                  <a:lnTo>
                    <a:pt x="1975" y="136"/>
                  </a:lnTo>
                  <a:lnTo>
                    <a:pt x="1972" y="133"/>
                  </a:lnTo>
                  <a:lnTo>
                    <a:pt x="1967" y="130"/>
                  </a:lnTo>
                  <a:lnTo>
                    <a:pt x="1961" y="128"/>
                  </a:lnTo>
                  <a:lnTo>
                    <a:pt x="1956" y="128"/>
                  </a:lnTo>
                  <a:lnTo>
                    <a:pt x="1953" y="125"/>
                  </a:lnTo>
                  <a:lnTo>
                    <a:pt x="1948" y="125"/>
                  </a:lnTo>
                  <a:lnTo>
                    <a:pt x="1943" y="122"/>
                  </a:lnTo>
                  <a:lnTo>
                    <a:pt x="1937" y="122"/>
                  </a:lnTo>
                  <a:lnTo>
                    <a:pt x="1932" y="122"/>
                  </a:lnTo>
                  <a:lnTo>
                    <a:pt x="1924" y="120"/>
                  </a:lnTo>
                  <a:lnTo>
                    <a:pt x="1919" y="117"/>
                  </a:lnTo>
                  <a:lnTo>
                    <a:pt x="1911" y="114"/>
                  </a:lnTo>
                  <a:lnTo>
                    <a:pt x="1905" y="112"/>
                  </a:lnTo>
                  <a:lnTo>
                    <a:pt x="1897" y="109"/>
                  </a:lnTo>
                  <a:lnTo>
                    <a:pt x="1892" y="106"/>
                  </a:lnTo>
                  <a:lnTo>
                    <a:pt x="1884" y="104"/>
                  </a:lnTo>
                  <a:lnTo>
                    <a:pt x="1879" y="101"/>
                  </a:lnTo>
                  <a:lnTo>
                    <a:pt x="1873" y="98"/>
                  </a:lnTo>
                  <a:lnTo>
                    <a:pt x="1868" y="98"/>
                  </a:lnTo>
                  <a:lnTo>
                    <a:pt x="1863" y="96"/>
                  </a:lnTo>
                  <a:lnTo>
                    <a:pt x="1857" y="93"/>
                  </a:lnTo>
                  <a:lnTo>
                    <a:pt x="1855" y="90"/>
                  </a:lnTo>
                  <a:lnTo>
                    <a:pt x="1849" y="88"/>
                  </a:lnTo>
                  <a:lnTo>
                    <a:pt x="1844" y="88"/>
                  </a:lnTo>
                  <a:lnTo>
                    <a:pt x="1839" y="88"/>
                  </a:lnTo>
                  <a:lnTo>
                    <a:pt x="1833" y="85"/>
                  </a:lnTo>
                  <a:lnTo>
                    <a:pt x="1831" y="82"/>
                  </a:lnTo>
                  <a:lnTo>
                    <a:pt x="1828" y="82"/>
                  </a:lnTo>
                  <a:lnTo>
                    <a:pt x="1825" y="82"/>
                  </a:lnTo>
                  <a:lnTo>
                    <a:pt x="1820" y="82"/>
                  </a:lnTo>
                  <a:lnTo>
                    <a:pt x="1817" y="80"/>
                  </a:lnTo>
                  <a:lnTo>
                    <a:pt x="1815" y="80"/>
                  </a:lnTo>
                  <a:lnTo>
                    <a:pt x="1812" y="77"/>
                  </a:lnTo>
                  <a:lnTo>
                    <a:pt x="1807" y="77"/>
                  </a:lnTo>
                  <a:lnTo>
                    <a:pt x="1799" y="74"/>
                  </a:lnTo>
                  <a:lnTo>
                    <a:pt x="1793" y="72"/>
                  </a:lnTo>
                  <a:lnTo>
                    <a:pt x="1788" y="69"/>
                  </a:lnTo>
                  <a:lnTo>
                    <a:pt x="1783" y="69"/>
                  </a:lnTo>
                  <a:lnTo>
                    <a:pt x="1777" y="66"/>
                  </a:lnTo>
                  <a:lnTo>
                    <a:pt x="1772" y="66"/>
                  </a:lnTo>
                  <a:lnTo>
                    <a:pt x="1764" y="64"/>
                  </a:lnTo>
                  <a:lnTo>
                    <a:pt x="1759" y="64"/>
                  </a:lnTo>
                  <a:lnTo>
                    <a:pt x="1751" y="61"/>
                  </a:lnTo>
                  <a:lnTo>
                    <a:pt x="1745" y="61"/>
                  </a:lnTo>
                  <a:lnTo>
                    <a:pt x="1737" y="58"/>
                  </a:lnTo>
                  <a:lnTo>
                    <a:pt x="1729" y="58"/>
                  </a:lnTo>
                  <a:lnTo>
                    <a:pt x="1724" y="58"/>
                  </a:lnTo>
                  <a:lnTo>
                    <a:pt x="1716" y="56"/>
                  </a:lnTo>
                  <a:lnTo>
                    <a:pt x="1708" y="56"/>
                  </a:lnTo>
                  <a:lnTo>
                    <a:pt x="1705" y="56"/>
                  </a:lnTo>
                  <a:lnTo>
                    <a:pt x="1703" y="56"/>
                  </a:lnTo>
                  <a:lnTo>
                    <a:pt x="1700" y="56"/>
                  </a:lnTo>
                  <a:lnTo>
                    <a:pt x="1700" y="53"/>
                  </a:lnTo>
                  <a:lnTo>
                    <a:pt x="1697" y="53"/>
                  </a:lnTo>
                  <a:lnTo>
                    <a:pt x="1695" y="53"/>
                  </a:lnTo>
                  <a:lnTo>
                    <a:pt x="1687" y="53"/>
                  </a:lnTo>
                  <a:lnTo>
                    <a:pt x="1679" y="50"/>
                  </a:lnTo>
                  <a:lnTo>
                    <a:pt x="1668" y="50"/>
                  </a:lnTo>
                  <a:lnTo>
                    <a:pt x="1660" y="48"/>
                  </a:lnTo>
                  <a:lnTo>
                    <a:pt x="1652" y="48"/>
                  </a:lnTo>
                  <a:lnTo>
                    <a:pt x="1644" y="45"/>
                  </a:lnTo>
                  <a:lnTo>
                    <a:pt x="1633" y="45"/>
                  </a:lnTo>
                  <a:lnTo>
                    <a:pt x="1625" y="45"/>
                  </a:lnTo>
                  <a:lnTo>
                    <a:pt x="1617" y="42"/>
                  </a:lnTo>
                  <a:lnTo>
                    <a:pt x="1609" y="42"/>
                  </a:lnTo>
                  <a:lnTo>
                    <a:pt x="1599" y="42"/>
                  </a:lnTo>
                  <a:lnTo>
                    <a:pt x="1591" y="42"/>
                  </a:lnTo>
                  <a:lnTo>
                    <a:pt x="1583" y="42"/>
                  </a:lnTo>
                  <a:lnTo>
                    <a:pt x="1575" y="42"/>
                  </a:lnTo>
                  <a:lnTo>
                    <a:pt x="1567" y="40"/>
                  </a:lnTo>
                  <a:lnTo>
                    <a:pt x="1556" y="40"/>
                  </a:lnTo>
                  <a:lnTo>
                    <a:pt x="1548" y="40"/>
                  </a:lnTo>
                  <a:lnTo>
                    <a:pt x="1540" y="40"/>
                  </a:lnTo>
                  <a:lnTo>
                    <a:pt x="1532" y="40"/>
                  </a:lnTo>
                  <a:lnTo>
                    <a:pt x="1521" y="40"/>
                  </a:lnTo>
                  <a:lnTo>
                    <a:pt x="1513" y="40"/>
                  </a:lnTo>
                  <a:lnTo>
                    <a:pt x="1505" y="40"/>
                  </a:lnTo>
                  <a:lnTo>
                    <a:pt x="1497" y="40"/>
                  </a:lnTo>
                  <a:lnTo>
                    <a:pt x="1487" y="40"/>
                  </a:lnTo>
                  <a:lnTo>
                    <a:pt x="1479" y="40"/>
                  </a:lnTo>
                  <a:lnTo>
                    <a:pt x="1471" y="40"/>
                  </a:lnTo>
                  <a:lnTo>
                    <a:pt x="1463" y="42"/>
                  </a:lnTo>
                  <a:lnTo>
                    <a:pt x="1452" y="42"/>
                  </a:lnTo>
                  <a:lnTo>
                    <a:pt x="1444" y="42"/>
                  </a:lnTo>
                  <a:lnTo>
                    <a:pt x="1433" y="42"/>
                  </a:lnTo>
                  <a:lnTo>
                    <a:pt x="1425" y="42"/>
                  </a:lnTo>
                  <a:lnTo>
                    <a:pt x="1417" y="45"/>
                  </a:lnTo>
                  <a:lnTo>
                    <a:pt x="1412" y="45"/>
                  </a:lnTo>
                  <a:lnTo>
                    <a:pt x="1406" y="45"/>
                  </a:lnTo>
                  <a:lnTo>
                    <a:pt x="1401" y="45"/>
                  </a:lnTo>
                  <a:lnTo>
                    <a:pt x="1396" y="48"/>
                  </a:lnTo>
                  <a:lnTo>
                    <a:pt x="1390" y="48"/>
                  </a:lnTo>
                  <a:lnTo>
                    <a:pt x="1385" y="50"/>
                  </a:lnTo>
                  <a:lnTo>
                    <a:pt x="1380" y="50"/>
                  </a:lnTo>
                  <a:lnTo>
                    <a:pt x="1374" y="50"/>
                  </a:lnTo>
                  <a:lnTo>
                    <a:pt x="1369" y="53"/>
                  </a:lnTo>
                  <a:lnTo>
                    <a:pt x="1366" y="53"/>
                  </a:lnTo>
                  <a:lnTo>
                    <a:pt x="1361" y="56"/>
                  </a:lnTo>
                  <a:lnTo>
                    <a:pt x="1358" y="56"/>
                  </a:lnTo>
                  <a:lnTo>
                    <a:pt x="1353" y="56"/>
                  </a:lnTo>
                  <a:lnTo>
                    <a:pt x="1348" y="56"/>
                  </a:lnTo>
                  <a:lnTo>
                    <a:pt x="1345" y="56"/>
                  </a:lnTo>
                  <a:lnTo>
                    <a:pt x="1340" y="58"/>
                  </a:lnTo>
                  <a:lnTo>
                    <a:pt x="1334" y="58"/>
                  </a:lnTo>
                  <a:lnTo>
                    <a:pt x="1329" y="61"/>
                  </a:lnTo>
                  <a:lnTo>
                    <a:pt x="1326" y="64"/>
                  </a:lnTo>
                  <a:lnTo>
                    <a:pt x="1321" y="64"/>
                  </a:lnTo>
                  <a:lnTo>
                    <a:pt x="1316" y="64"/>
                  </a:lnTo>
                  <a:lnTo>
                    <a:pt x="1310" y="66"/>
                  </a:lnTo>
                  <a:lnTo>
                    <a:pt x="1305" y="69"/>
                  </a:lnTo>
                  <a:lnTo>
                    <a:pt x="1300" y="69"/>
                  </a:lnTo>
                  <a:lnTo>
                    <a:pt x="1294" y="72"/>
                  </a:lnTo>
                  <a:lnTo>
                    <a:pt x="1289" y="72"/>
                  </a:lnTo>
                  <a:lnTo>
                    <a:pt x="1284" y="74"/>
                  </a:lnTo>
                  <a:lnTo>
                    <a:pt x="1278" y="77"/>
                  </a:lnTo>
                  <a:lnTo>
                    <a:pt x="1273" y="77"/>
                  </a:lnTo>
                  <a:lnTo>
                    <a:pt x="1270" y="80"/>
                  </a:lnTo>
                  <a:lnTo>
                    <a:pt x="1265" y="80"/>
                  </a:lnTo>
                  <a:lnTo>
                    <a:pt x="1260" y="82"/>
                  </a:lnTo>
                  <a:lnTo>
                    <a:pt x="1257" y="85"/>
                  </a:lnTo>
                  <a:lnTo>
                    <a:pt x="1254" y="85"/>
                  </a:lnTo>
                  <a:lnTo>
                    <a:pt x="1252" y="85"/>
                  </a:lnTo>
                  <a:lnTo>
                    <a:pt x="1252" y="88"/>
                  </a:lnTo>
                  <a:lnTo>
                    <a:pt x="1249" y="88"/>
                  </a:lnTo>
                  <a:lnTo>
                    <a:pt x="1246" y="88"/>
                  </a:lnTo>
                  <a:lnTo>
                    <a:pt x="1244" y="90"/>
                  </a:lnTo>
                  <a:lnTo>
                    <a:pt x="1241" y="90"/>
                  </a:lnTo>
                  <a:lnTo>
                    <a:pt x="1238" y="93"/>
                  </a:lnTo>
                  <a:lnTo>
                    <a:pt x="1233" y="96"/>
                  </a:lnTo>
                  <a:lnTo>
                    <a:pt x="1228" y="98"/>
                  </a:lnTo>
                  <a:lnTo>
                    <a:pt x="1222" y="101"/>
                  </a:lnTo>
                  <a:lnTo>
                    <a:pt x="1220" y="101"/>
                  </a:lnTo>
                  <a:lnTo>
                    <a:pt x="1214" y="104"/>
                  </a:lnTo>
                  <a:lnTo>
                    <a:pt x="1209" y="106"/>
                  </a:lnTo>
                  <a:lnTo>
                    <a:pt x="1204" y="109"/>
                  </a:lnTo>
                  <a:lnTo>
                    <a:pt x="1196" y="112"/>
                  </a:lnTo>
                  <a:lnTo>
                    <a:pt x="1190" y="112"/>
                  </a:lnTo>
                  <a:lnTo>
                    <a:pt x="1188" y="114"/>
                  </a:lnTo>
                  <a:lnTo>
                    <a:pt x="1182" y="114"/>
                  </a:lnTo>
                  <a:lnTo>
                    <a:pt x="1177" y="117"/>
                  </a:lnTo>
                  <a:lnTo>
                    <a:pt x="1172" y="120"/>
                  </a:lnTo>
                  <a:lnTo>
                    <a:pt x="1166" y="122"/>
                  </a:lnTo>
                  <a:lnTo>
                    <a:pt x="1161" y="122"/>
                  </a:lnTo>
                  <a:lnTo>
                    <a:pt x="1153" y="125"/>
                  </a:lnTo>
                  <a:lnTo>
                    <a:pt x="1148" y="128"/>
                  </a:lnTo>
                  <a:lnTo>
                    <a:pt x="1142" y="130"/>
                  </a:lnTo>
                  <a:lnTo>
                    <a:pt x="1137" y="133"/>
                  </a:lnTo>
                  <a:lnTo>
                    <a:pt x="1129" y="136"/>
                  </a:lnTo>
                  <a:lnTo>
                    <a:pt x="1124" y="138"/>
                  </a:lnTo>
                  <a:lnTo>
                    <a:pt x="1118" y="141"/>
                  </a:lnTo>
                  <a:lnTo>
                    <a:pt x="1113" y="146"/>
                  </a:lnTo>
                  <a:lnTo>
                    <a:pt x="1108" y="146"/>
                  </a:lnTo>
                  <a:lnTo>
                    <a:pt x="1105" y="146"/>
                  </a:lnTo>
                  <a:lnTo>
                    <a:pt x="1102" y="149"/>
                  </a:lnTo>
                  <a:lnTo>
                    <a:pt x="1100" y="149"/>
                  </a:lnTo>
                  <a:lnTo>
                    <a:pt x="1094" y="152"/>
                  </a:lnTo>
                  <a:lnTo>
                    <a:pt x="1092" y="152"/>
                  </a:lnTo>
                  <a:lnTo>
                    <a:pt x="1089" y="154"/>
                  </a:lnTo>
                  <a:lnTo>
                    <a:pt x="1086" y="154"/>
                  </a:lnTo>
                  <a:lnTo>
                    <a:pt x="1078" y="162"/>
                  </a:lnTo>
                  <a:lnTo>
                    <a:pt x="1076" y="162"/>
                  </a:lnTo>
                  <a:lnTo>
                    <a:pt x="1073" y="165"/>
                  </a:lnTo>
                  <a:lnTo>
                    <a:pt x="1070" y="165"/>
                  </a:lnTo>
                  <a:lnTo>
                    <a:pt x="1068" y="170"/>
                  </a:lnTo>
                  <a:lnTo>
                    <a:pt x="1062" y="173"/>
                  </a:lnTo>
                  <a:lnTo>
                    <a:pt x="1060" y="176"/>
                  </a:lnTo>
                  <a:lnTo>
                    <a:pt x="1054" y="178"/>
                  </a:lnTo>
                  <a:lnTo>
                    <a:pt x="1052" y="181"/>
                  </a:lnTo>
                  <a:lnTo>
                    <a:pt x="1046" y="184"/>
                  </a:lnTo>
                  <a:lnTo>
                    <a:pt x="1044" y="186"/>
                  </a:lnTo>
                  <a:lnTo>
                    <a:pt x="1038" y="192"/>
                  </a:lnTo>
                  <a:lnTo>
                    <a:pt x="1036" y="197"/>
                  </a:lnTo>
                  <a:lnTo>
                    <a:pt x="1030" y="200"/>
                  </a:lnTo>
                  <a:lnTo>
                    <a:pt x="1025" y="202"/>
                  </a:lnTo>
                  <a:lnTo>
                    <a:pt x="1020" y="208"/>
                  </a:lnTo>
                  <a:lnTo>
                    <a:pt x="1017" y="210"/>
                  </a:lnTo>
                  <a:lnTo>
                    <a:pt x="1012" y="216"/>
                  </a:lnTo>
                  <a:lnTo>
                    <a:pt x="1009" y="218"/>
                  </a:lnTo>
                  <a:lnTo>
                    <a:pt x="1004" y="224"/>
                  </a:lnTo>
                  <a:lnTo>
                    <a:pt x="998" y="226"/>
                  </a:lnTo>
                  <a:lnTo>
                    <a:pt x="996" y="232"/>
                  </a:lnTo>
                  <a:lnTo>
                    <a:pt x="990" y="234"/>
                  </a:lnTo>
                  <a:lnTo>
                    <a:pt x="985" y="240"/>
                  </a:lnTo>
                  <a:lnTo>
                    <a:pt x="982" y="242"/>
                  </a:lnTo>
                  <a:lnTo>
                    <a:pt x="977" y="248"/>
                  </a:lnTo>
                  <a:lnTo>
                    <a:pt x="972" y="250"/>
                  </a:lnTo>
                  <a:lnTo>
                    <a:pt x="966" y="253"/>
                  </a:lnTo>
                  <a:lnTo>
                    <a:pt x="961" y="258"/>
                  </a:lnTo>
                  <a:lnTo>
                    <a:pt x="953" y="264"/>
                  </a:lnTo>
                  <a:lnTo>
                    <a:pt x="948" y="272"/>
                  </a:lnTo>
                  <a:lnTo>
                    <a:pt x="940" y="277"/>
                  </a:lnTo>
                  <a:lnTo>
                    <a:pt x="934" y="282"/>
                  </a:lnTo>
                  <a:lnTo>
                    <a:pt x="926" y="288"/>
                  </a:lnTo>
                  <a:lnTo>
                    <a:pt x="918" y="293"/>
                  </a:lnTo>
                  <a:lnTo>
                    <a:pt x="913" y="301"/>
                  </a:lnTo>
                  <a:lnTo>
                    <a:pt x="894" y="314"/>
                  </a:lnTo>
                  <a:lnTo>
                    <a:pt x="878" y="328"/>
                  </a:lnTo>
                  <a:lnTo>
                    <a:pt x="860" y="341"/>
                  </a:lnTo>
                  <a:lnTo>
                    <a:pt x="844" y="357"/>
                  </a:lnTo>
                  <a:lnTo>
                    <a:pt x="828" y="370"/>
                  </a:lnTo>
                  <a:lnTo>
                    <a:pt x="811" y="386"/>
                  </a:lnTo>
                  <a:lnTo>
                    <a:pt x="795" y="402"/>
                  </a:lnTo>
                  <a:lnTo>
                    <a:pt x="779" y="418"/>
                  </a:lnTo>
                  <a:lnTo>
                    <a:pt x="763" y="434"/>
                  </a:lnTo>
                  <a:lnTo>
                    <a:pt x="747" y="453"/>
                  </a:lnTo>
                  <a:lnTo>
                    <a:pt x="731" y="469"/>
                  </a:lnTo>
                  <a:lnTo>
                    <a:pt x="715" y="488"/>
                  </a:lnTo>
                  <a:lnTo>
                    <a:pt x="699" y="506"/>
                  </a:lnTo>
                  <a:lnTo>
                    <a:pt x="683" y="525"/>
                  </a:lnTo>
                  <a:lnTo>
                    <a:pt x="667" y="544"/>
                  </a:lnTo>
                  <a:lnTo>
                    <a:pt x="654" y="562"/>
                  </a:lnTo>
                  <a:lnTo>
                    <a:pt x="641" y="581"/>
                  </a:lnTo>
                  <a:lnTo>
                    <a:pt x="630" y="600"/>
                  </a:lnTo>
                  <a:lnTo>
                    <a:pt x="617" y="618"/>
                  </a:lnTo>
                  <a:lnTo>
                    <a:pt x="606" y="637"/>
                  </a:lnTo>
                  <a:lnTo>
                    <a:pt x="595" y="656"/>
                  </a:lnTo>
                  <a:lnTo>
                    <a:pt x="585" y="674"/>
                  </a:lnTo>
                  <a:lnTo>
                    <a:pt x="574" y="693"/>
                  </a:lnTo>
                  <a:lnTo>
                    <a:pt x="563" y="712"/>
                  </a:lnTo>
                  <a:lnTo>
                    <a:pt x="553" y="733"/>
                  </a:lnTo>
                  <a:lnTo>
                    <a:pt x="542" y="749"/>
                  </a:lnTo>
                  <a:lnTo>
                    <a:pt x="531" y="770"/>
                  </a:lnTo>
                  <a:lnTo>
                    <a:pt x="523" y="789"/>
                  </a:lnTo>
                  <a:lnTo>
                    <a:pt x="513" y="808"/>
                  </a:lnTo>
                  <a:lnTo>
                    <a:pt x="505" y="829"/>
                  </a:lnTo>
                  <a:lnTo>
                    <a:pt x="494" y="848"/>
                  </a:lnTo>
                  <a:lnTo>
                    <a:pt x="486" y="866"/>
                  </a:lnTo>
                  <a:lnTo>
                    <a:pt x="483" y="869"/>
                  </a:lnTo>
                  <a:lnTo>
                    <a:pt x="481" y="872"/>
                  </a:lnTo>
                  <a:lnTo>
                    <a:pt x="478" y="874"/>
                  </a:lnTo>
                  <a:lnTo>
                    <a:pt x="478" y="877"/>
                  </a:lnTo>
                  <a:lnTo>
                    <a:pt x="475" y="880"/>
                  </a:lnTo>
                  <a:lnTo>
                    <a:pt x="473" y="885"/>
                  </a:lnTo>
                  <a:lnTo>
                    <a:pt x="473" y="888"/>
                  </a:lnTo>
                  <a:lnTo>
                    <a:pt x="470" y="893"/>
                  </a:lnTo>
                  <a:lnTo>
                    <a:pt x="459" y="912"/>
                  </a:lnTo>
                  <a:lnTo>
                    <a:pt x="451" y="933"/>
                  </a:lnTo>
                  <a:lnTo>
                    <a:pt x="441" y="952"/>
                  </a:lnTo>
                  <a:lnTo>
                    <a:pt x="433" y="970"/>
                  </a:lnTo>
                  <a:lnTo>
                    <a:pt x="425" y="992"/>
                  </a:lnTo>
                  <a:lnTo>
                    <a:pt x="417" y="1010"/>
                  </a:lnTo>
                  <a:lnTo>
                    <a:pt x="411" y="1032"/>
                  </a:lnTo>
                  <a:lnTo>
                    <a:pt x="403" y="1056"/>
                  </a:lnTo>
                  <a:lnTo>
                    <a:pt x="401" y="1064"/>
                  </a:lnTo>
                  <a:lnTo>
                    <a:pt x="398" y="1069"/>
                  </a:lnTo>
                  <a:lnTo>
                    <a:pt x="395" y="1077"/>
                  </a:lnTo>
                  <a:lnTo>
                    <a:pt x="393" y="1085"/>
                  </a:lnTo>
                  <a:lnTo>
                    <a:pt x="390" y="1093"/>
                  </a:lnTo>
                  <a:lnTo>
                    <a:pt x="387" y="1098"/>
                  </a:lnTo>
                  <a:lnTo>
                    <a:pt x="382" y="1106"/>
                  </a:lnTo>
                  <a:lnTo>
                    <a:pt x="379" y="1114"/>
                  </a:lnTo>
                  <a:lnTo>
                    <a:pt x="374" y="1133"/>
                  </a:lnTo>
                  <a:lnTo>
                    <a:pt x="369" y="1152"/>
                  </a:lnTo>
                  <a:lnTo>
                    <a:pt x="363" y="1170"/>
                  </a:lnTo>
                  <a:lnTo>
                    <a:pt x="358" y="1186"/>
                  </a:lnTo>
                  <a:lnTo>
                    <a:pt x="353" y="1205"/>
                  </a:lnTo>
                  <a:lnTo>
                    <a:pt x="347" y="1224"/>
                  </a:lnTo>
                  <a:lnTo>
                    <a:pt x="342" y="1242"/>
                  </a:lnTo>
                  <a:lnTo>
                    <a:pt x="337" y="1261"/>
                  </a:lnTo>
                  <a:lnTo>
                    <a:pt x="331" y="1280"/>
                  </a:lnTo>
                  <a:lnTo>
                    <a:pt x="329" y="1298"/>
                  </a:lnTo>
                  <a:lnTo>
                    <a:pt x="323" y="1317"/>
                  </a:lnTo>
                  <a:lnTo>
                    <a:pt x="318" y="1336"/>
                  </a:lnTo>
                  <a:lnTo>
                    <a:pt x="313" y="1354"/>
                  </a:lnTo>
                  <a:lnTo>
                    <a:pt x="307" y="1376"/>
                  </a:lnTo>
                  <a:lnTo>
                    <a:pt x="305" y="1395"/>
                  </a:lnTo>
                  <a:lnTo>
                    <a:pt x="299" y="1413"/>
                  </a:lnTo>
                  <a:lnTo>
                    <a:pt x="297" y="1427"/>
                  </a:lnTo>
                  <a:lnTo>
                    <a:pt x="294" y="1440"/>
                  </a:lnTo>
                  <a:lnTo>
                    <a:pt x="291" y="1451"/>
                  </a:lnTo>
                  <a:lnTo>
                    <a:pt x="289" y="1464"/>
                  </a:lnTo>
                  <a:lnTo>
                    <a:pt x="286" y="1475"/>
                  </a:lnTo>
                  <a:lnTo>
                    <a:pt x="283" y="1488"/>
                  </a:lnTo>
                  <a:lnTo>
                    <a:pt x="281" y="1501"/>
                  </a:lnTo>
                  <a:lnTo>
                    <a:pt x="278" y="1512"/>
                  </a:lnTo>
                  <a:lnTo>
                    <a:pt x="275" y="1523"/>
                  </a:lnTo>
                  <a:lnTo>
                    <a:pt x="275" y="1533"/>
                  </a:lnTo>
                  <a:lnTo>
                    <a:pt x="273" y="1544"/>
                  </a:lnTo>
                  <a:lnTo>
                    <a:pt x="273" y="1552"/>
                  </a:lnTo>
                  <a:lnTo>
                    <a:pt x="270" y="1571"/>
                  </a:lnTo>
                  <a:lnTo>
                    <a:pt x="265" y="1587"/>
                  </a:lnTo>
                  <a:lnTo>
                    <a:pt x="265" y="1605"/>
                  </a:lnTo>
                  <a:lnTo>
                    <a:pt x="265" y="1621"/>
                  </a:lnTo>
                  <a:lnTo>
                    <a:pt x="273" y="1629"/>
                  </a:lnTo>
                  <a:lnTo>
                    <a:pt x="273" y="1627"/>
                  </a:lnTo>
                  <a:lnTo>
                    <a:pt x="273" y="1624"/>
                  </a:lnTo>
                  <a:lnTo>
                    <a:pt x="273" y="1621"/>
                  </a:lnTo>
                  <a:lnTo>
                    <a:pt x="275" y="1616"/>
                  </a:lnTo>
                  <a:lnTo>
                    <a:pt x="275" y="1611"/>
                  </a:lnTo>
                  <a:lnTo>
                    <a:pt x="275" y="1605"/>
                  </a:lnTo>
                  <a:lnTo>
                    <a:pt x="275" y="1600"/>
                  </a:lnTo>
                  <a:lnTo>
                    <a:pt x="283" y="1584"/>
                  </a:lnTo>
                  <a:lnTo>
                    <a:pt x="291" y="1565"/>
                  </a:lnTo>
                  <a:lnTo>
                    <a:pt x="299" y="1549"/>
                  </a:lnTo>
                  <a:lnTo>
                    <a:pt x="310" y="1533"/>
                  </a:lnTo>
                  <a:lnTo>
                    <a:pt x="318" y="1515"/>
                  </a:lnTo>
                  <a:lnTo>
                    <a:pt x="329" y="1499"/>
                  </a:lnTo>
                  <a:lnTo>
                    <a:pt x="339" y="1480"/>
                  </a:lnTo>
                  <a:lnTo>
                    <a:pt x="347" y="1464"/>
                  </a:lnTo>
                  <a:lnTo>
                    <a:pt x="358" y="1445"/>
                  </a:lnTo>
                  <a:lnTo>
                    <a:pt x="369" y="1429"/>
                  </a:lnTo>
                  <a:lnTo>
                    <a:pt x="379" y="1411"/>
                  </a:lnTo>
                  <a:lnTo>
                    <a:pt x="390" y="1395"/>
                  </a:lnTo>
                  <a:lnTo>
                    <a:pt x="398" y="1378"/>
                  </a:lnTo>
                  <a:lnTo>
                    <a:pt x="409" y="1362"/>
                  </a:lnTo>
                  <a:lnTo>
                    <a:pt x="419" y="1344"/>
                  </a:lnTo>
                  <a:lnTo>
                    <a:pt x="427" y="1328"/>
                  </a:lnTo>
                  <a:lnTo>
                    <a:pt x="435" y="1317"/>
                  </a:lnTo>
                  <a:lnTo>
                    <a:pt x="441" y="1304"/>
                  </a:lnTo>
                  <a:lnTo>
                    <a:pt x="449" y="1293"/>
                  </a:lnTo>
                  <a:lnTo>
                    <a:pt x="457" y="1280"/>
                  </a:lnTo>
                  <a:lnTo>
                    <a:pt x="462" y="1266"/>
                  </a:lnTo>
                  <a:lnTo>
                    <a:pt x="470" y="1256"/>
                  </a:lnTo>
                  <a:lnTo>
                    <a:pt x="478" y="1242"/>
                  </a:lnTo>
                  <a:lnTo>
                    <a:pt x="483" y="1229"/>
                  </a:lnTo>
                  <a:lnTo>
                    <a:pt x="491" y="1216"/>
                  </a:lnTo>
                  <a:lnTo>
                    <a:pt x="499" y="1205"/>
                  </a:lnTo>
                  <a:lnTo>
                    <a:pt x="507" y="1192"/>
                  </a:lnTo>
                  <a:lnTo>
                    <a:pt x="513" y="1178"/>
                  </a:lnTo>
                  <a:lnTo>
                    <a:pt x="521" y="1168"/>
                  </a:lnTo>
                  <a:lnTo>
                    <a:pt x="529" y="1154"/>
                  </a:lnTo>
                  <a:lnTo>
                    <a:pt x="537" y="1144"/>
                  </a:lnTo>
                  <a:lnTo>
                    <a:pt x="545" y="1133"/>
                  </a:lnTo>
                  <a:lnTo>
                    <a:pt x="550" y="1128"/>
                  </a:lnTo>
                  <a:lnTo>
                    <a:pt x="553" y="1122"/>
                  </a:lnTo>
                  <a:lnTo>
                    <a:pt x="558" y="1114"/>
                  </a:lnTo>
                  <a:lnTo>
                    <a:pt x="561" y="1109"/>
                  </a:lnTo>
                  <a:lnTo>
                    <a:pt x="566" y="1104"/>
                  </a:lnTo>
                  <a:lnTo>
                    <a:pt x="569" y="1096"/>
                  </a:lnTo>
                  <a:lnTo>
                    <a:pt x="574" y="1090"/>
                  </a:lnTo>
                  <a:lnTo>
                    <a:pt x="579" y="1085"/>
                  </a:lnTo>
                  <a:lnTo>
                    <a:pt x="582" y="1077"/>
                  </a:lnTo>
                  <a:lnTo>
                    <a:pt x="587" y="1072"/>
                  </a:lnTo>
                  <a:lnTo>
                    <a:pt x="590" y="1064"/>
                  </a:lnTo>
                  <a:lnTo>
                    <a:pt x="595" y="1058"/>
                  </a:lnTo>
                  <a:lnTo>
                    <a:pt x="598" y="1053"/>
                  </a:lnTo>
                  <a:lnTo>
                    <a:pt x="603" y="1048"/>
                  </a:lnTo>
                  <a:lnTo>
                    <a:pt x="609" y="1042"/>
                  </a:lnTo>
                  <a:lnTo>
                    <a:pt x="614" y="1037"/>
                  </a:lnTo>
                  <a:lnTo>
                    <a:pt x="622" y="1029"/>
                  </a:lnTo>
                  <a:lnTo>
                    <a:pt x="630" y="1021"/>
                  </a:lnTo>
                  <a:lnTo>
                    <a:pt x="638" y="1010"/>
                  </a:lnTo>
                  <a:lnTo>
                    <a:pt x="646" y="1002"/>
                  </a:lnTo>
                  <a:lnTo>
                    <a:pt x="654" y="994"/>
                  </a:lnTo>
                  <a:lnTo>
                    <a:pt x="662" y="986"/>
                  </a:lnTo>
                  <a:lnTo>
                    <a:pt x="670" y="976"/>
                  </a:lnTo>
                  <a:lnTo>
                    <a:pt x="678" y="968"/>
                  </a:lnTo>
                  <a:lnTo>
                    <a:pt x="686" y="960"/>
                  </a:lnTo>
                  <a:lnTo>
                    <a:pt x="694" y="952"/>
                  </a:lnTo>
                  <a:lnTo>
                    <a:pt x="702" y="944"/>
                  </a:lnTo>
                  <a:lnTo>
                    <a:pt x="713" y="936"/>
                  </a:lnTo>
                  <a:lnTo>
                    <a:pt x="721" y="928"/>
                  </a:lnTo>
                  <a:lnTo>
                    <a:pt x="729" y="920"/>
                  </a:lnTo>
                  <a:lnTo>
                    <a:pt x="739" y="912"/>
                  </a:lnTo>
                  <a:lnTo>
                    <a:pt x="747" y="904"/>
                  </a:lnTo>
                  <a:lnTo>
                    <a:pt x="753" y="901"/>
                  </a:lnTo>
                  <a:lnTo>
                    <a:pt x="758" y="896"/>
                  </a:lnTo>
                  <a:lnTo>
                    <a:pt x="763" y="890"/>
                  </a:lnTo>
                  <a:lnTo>
                    <a:pt x="769" y="888"/>
                  </a:lnTo>
                  <a:lnTo>
                    <a:pt x="774" y="882"/>
                  </a:lnTo>
                  <a:lnTo>
                    <a:pt x="779" y="877"/>
                  </a:lnTo>
                  <a:lnTo>
                    <a:pt x="785" y="872"/>
                  </a:lnTo>
                  <a:lnTo>
                    <a:pt x="790" y="866"/>
                  </a:lnTo>
                  <a:lnTo>
                    <a:pt x="798" y="864"/>
                  </a:lnTo>
                  <a:lnTo>
                    <a:pt x="801" y="858"/>
                  </a:lnTo>
                  <a:lnTo>
                    <a:pt x="806" y="853"/>
                  </a:lnTo>
                  <a:lnTo>
                    <a:pt x="811" y="848"/>
                  </a:lnTo>
                  <a:lnTo>
                    <a:pt x="819" y="842"/>
                  </a:lnTo>
                  <a:lnTo>
                    <a:pt x="825" y="837"/>
                  </a:lnTo>
                  <a:lnTo>
                    <a:pt x="830" y="832"/>
                  </a:lnTo>
                  <a:lnTo>
                    <a:pt x="836" y="829"/>
                  </a:lnTo>
                  <a:lnTo>
                    <a:pt x="841" y="824"/>
                  </a:lnTo>
                  <a:lnTo>
                    <a:pt x="846" y="818"/>
                  </a:lnTo>
                  <a:lnTo>
                    <a:pt x="852" y="813"/>
                  </a:lnTo>
                  <a:lnTo>
                    <a:pt x="857" y="810"/>
                  </a:lnTo>
                  <a:lnTo>
                    <a:pt x="865" y="805"/>
                  </a:lnTo>
                  <a:lnTo>
                    <a:pt x="870" y="800"/>
                  </a:lnTo>
                  <a:lnTo>
                    <a:pt x="876" y="797"/>
                  </a:lnTo>
                  <a:lnTo>
                    <a:pt x="881" y="792"/>
                  </a:lnTo>
                  <a:lnTo>
                    <a:pt x="894" y="784"/>
                  </a:lnTo>
                  <a:lnTo>
                    <a:pt x="905" y="776"/>
                  </a:lnTo>
                  <a:lnTo>
                    <a:pt x="916" y="768"/>
                  </a:lnTo>
                  <a:lnTo>
                    <a:pt x="929" y="760"/>
                  </a:lnTo>
                  <a:lnTo>
                    <a:pt x="940" y="752"/>
                  </a:lnTo>
                  <a:lnTo>
                    <a:pt x="953" y="744"/>
                  </a:lnTo>
                  <a:lnTo>
                    <a:pt x="964" y="736"/>
                  </a:lnTo>
                  <a:lnTo>
                    <a:pt x="974" y="728"/>
                  </a:lnTo>
                  <a:lnTo>
                    <a:pt x="985" y="720"/>
                  </a:lnTo>
                  <a:lnTo>
                    <a:pt x="998" y="712"/>
                  </a:lnTo>
                  <a:lnTo>
                    <a:pt x="1009" y="704"/>
                  </a:lnTo>
                  <a:lnTo>
                    <a:pt x="1022" y="698"/>
                  </a:lnTo>
                  <a:lnTo>
                    <a:pt x="1033" y="690"/>
                  </a:lnTo>
                  <a:lnTo>
                    <a:pt x="1044" y="682"/>
                  </a:lnTo>
                  <a:lnTo>
                    <a:pt x="1057" y="677"/>
                  </a:lnTo>
                  <a:lnTo>
                    <a:pt x="1068" y="669"/>
                  </a:lnTo>
                  <a:lnTo>
                    <a:pt x="1076" y="666"/>
                  </a:lnTo>
                  <a:lnTo>
                    <a:pt x="1084" y="658"/>
                  </a:lnTo>
                  <a:lnTo>
                    <a:pt x="1089" y="656"/>
                  </a:lnTo>
                  <a:lnTo>
                    <a:pt x="1097" y="650"/>
                  </a:lnTo>
                  <a:lnTo>
                    <a:pt x="1105" y="645"/>
                  </a:lnTo>
                  <a:lnTo>
                    <a:pt x="1113" y="642"/>
                  </a:lnTo>
                  <a:lnTo>
                    <a:pt x="1121" y="637"/>
                  </a:lnTo>
                  <a:lnTo>
                    <a:pt x="1129" y="632"/>
                  </a:lnTo>
                  <a:lnTo>
                    <a:pt x="1137" y="629"/>
                  </a:lnTo>
                  <a:lnTo>
                    <a:pt x="1145" y="626"/>
                  </a:lnTo>
                  <a:lnTo>
                    <a:pt x="1153" y="621"/>
                  </a:lnTo>
                  <a:lnTo>
                    <a:pt x="1161" y="618"/>
                  </a:lnTo>
                  <a:lnTo>
                    <a:pt x="1169" y="613"/>
                  </a:lnTo>
                  <a:lnTo>
                    <a:pt x="1177" y="610"/>
                  </a:lnTo>
                  <a:lnTo>
                    <a:pt x="1185" y="605"/>
                  </a:lnTo>
                  <a:lnTo>
                    <a:pt x="1193" y="600"/>
                  </a:lnTo>
                  <a:lnTo>
                    <a:pt x="1201" y="594"/>
                  </a:lnTo>
                  <a:lnTo>
                    <a:pt x="1206" y="592"/>
                  </a:lnTo>
                  <a:lnTo>
                    <a:pt x="1212" y="589"/>
                  </a:lnTo>
                  <a:lnTo>
                    <a:pt x="1217" y="586"/>
                  </a:lnTo>
                  <a:lnTo>
                    <a:pt x="1222" y="584"/>
                  </a:lnTo>
                  <a:lnTo>
                    <a:pt x="1228" y="581"/>
                  </a:lnTo>
                  <a:lnTo>
                    <a:pt x="1233" y="576"/>
                  </a:lnTo>
                  <a:lnTo>
                    <a:pt x="1238" y="573"/>
                  </a:lnTo>
                  <a:lnTo>
                    <a:pt x="1244" y="570"/>
                  </a:lnTo>
                  <a:lnTo>
                    <a:pt x="1249" y="568"/>
                  </a:lnTo>
                  <a:lnTo>
                    <a:pt x="1254" y="565"/>
                  </a:lnTo>
                  <a:lnTo>
                    <a:pt x="1257" y="562"/>
                  </a:lnTo>
                  <a:lnTo>
                    <a:pt x="1262" y="560"/>
                  </a:lnTo>
                  <a:lnTo>
                    <a:pt x="1268" y="560"/>
                  </a:lnTo>
                  <a:lnTo>
                    <a:pt x="1273" y="557"/>
                  </a:lnTo>
                  <a:lnTo>
                    <a:pt x="1278" y="554"/>
                  </a:lnTo>
                  <a:lnTo>
                    <a:pt x="1284" y="549"/>
                  </a:lnTo>
                  <a:lnTo>
                    <a:pt x="1289" y="546"/>
                  </a:lnTo>
                  <a:lnTo>
                    <a:pt x="1297" y="544"/>
                  </a:lnTo>
                  <a:lnTo>
                    <a:pt x="1302" y="541"/>
                  </a:lnTo>
                  <a:lnTo>
                    <a:pt x="1308" y="538"/>
                  </a:lnTo>
                  <a:lnTo>
                    <a:pt x="1316" y="536"/>
                  </a:lnTo>
                  <a:lnTo>
                    <a:pt x="1324" y="533"/>
                  </a:lnTo>
                  <a:lnTo>
                    <a:pt x="1329" y="528"/>
                  </a:lnTo>
                  <a:lnTo>
                    <a:pt x="1337" y="528"/>
                  </a:lnTo>
                  <a:lnTo>
                    <a:pt x="1348" y="522"/>
                  </a:lnTo>
                  <a:lnTo>
                    <a:pt x="1361" y="517"/>
                  </a:lnTo>
                  <a:lnTo>
                    <a:pt x="1372" y="512"/>
                  </a:lnTo>
                  <a:lnTo>
                    <a:pt x="1382" y="509"/>
                  </a:lnTo>
                  <a:lnTo>
                    <a:pt x="1396" y="504"/>
                  </a:lnTo>
                  <a:lnTo>
                    <a:pt x="1406" y="498"/>
                  </a:lnTo>
                  <a:lnTo>
                    <a:pt x="1417" y="493"/>
                  </a:lnTo>
                  <a:lnTo>
                    <a:pt x="1430" y="490"/>
                  </a:lnTo>
                  <a:lnTo>
                    <a:pt x="1441" y="485"/>
                  </a:lnTo>
                  <a:lnTo>
                    <a:pt x="1455" y="480"/>
                  </a:lnTo>
                  <a:lnTo>
                    <a:pt x="1465" y="474"/>
                  </a:lnTo>
                  <a:lnTo>
                    <a:pt x="1479" y="469"/>
                  </a:lnTo>
                  <a:lnTo>
                    <a:pt x="1489" y="466"/>
                  </a:lnTo>
                  <a:lnTo>
                    <a:pt x="1503" y="461"/>
                  </a:lnTo>
                  <a:lnTo>
                    <a:pt x="1513" y="456"/>
                  </a:lnTo>
                  <a:lnTo>
                    <a:pt x="1527" y="453"/>
                  </a:lnTo>
                  <a:lnTo>
                    <a:pt x="1532" y="450"/>
                  </a:lnTo>
                  <a:lnTo>
                    <a:pt x="1537" y="448"/>
                  </a:lnTo>
                  <a:lnTo>
                    <a:pt x="1543" y="445"/>
                  </a:lnTo>
                  <a:lnTo>
                    <a:pt x="1548" y="442"/>
                  </a:lnTo>
                  <a:lnTo>
                    <a:pt x="1556" y="440"/>
                  </a:lnTo>
                  <a:lnTo>
                    <a:pt x="1561" y="434"/>
                  </a:lnTo>
                  <a:lnTo>
                    <a:pt x="1567" y="434"/>
                  </a:lnTo>
                  <a:lnTo>
                    <a:pt x="1572" y="432"/>
                  </a:lnTo>
                  <a:lnTo>
                    <a:pt x="1577" y="432"/>
                  </a:lnTo>
                  <a:lnTo>
                    <a:pt x="1580" y="429"/>
                  </a:lnTo>
                  <a:lnTo>
                    <a:pt x="1585" y="426"/>
                  </a:lnTo>
                  <a:lnTo>
                    <a:pt x="1591" y="424"/>
                  </a:lnTo>
                  <a:lnTo>
                    <a:pt x="1596" y="421"/>
                  </a:lnTo>
                  <a:lnTo>
                    <a:pt x="1599" y="421"/>
                  </a:lnTo>
                  <a:lnTo>
                    <a:pt x="1604" y="418"/>
                  </a:lnTo>
                  <a:lnTo>
                    <a:pt x="1609" y="418"/>
                  </a:lnTo>
                  <a:lnTo>
                    <a:pt x="1612" y="416"/>
                  </a:lnTo>
                  <a:lnTo>
                    <a:pt x="1617" y="413"/>
                  </a:lnTo>
                  <a:lnTo>
                    <a:pt x="1623" y="410"/>
                  </a:lnTo>
                  <a:lnTo>
                    <a:pt x="1628" y="410"/>
                  </a:lnTo>
                  <a:lnTo>
                    <a:pt x="1633" y="408"/>
                  </a:lnTo>
                  <a:lnTo>
                    <a:pt x="1636" y="405"/>
                  </a:lnTo>
                  <a:lnTo>
                    <a:pt x="1641" y="405"/>
                  </a:lnTo>
                  <a:lnTo>
                    <a:pt x="1647" y="400"/>
                  </a:lnTo>
                  <a:lnTo>
                    <a:pt x="1652" y="400"/>
                  </a:lnTo>
                  <a:lnTo>
                    <a:pt x="1657" y="397"/>
                  </a:lnTo>
                  <a:lnTo>
                    <a:pt x="1665" y="397"/>
                  </a:lnTo>
                  <a:lnTo>
                    <a:pt x="1671" y="397"/>
                  </a:lnTo>
                  <a:lnTo>
                    <a:pt x="1676" y="397"/>
                  </a:lnTo>
                  <a:lnTo>
                    <a:pt x="1684" y="394"/>
                  </a:lnTo>
                  <a:lnTo>
                    <a:pt x="1689" y="394"/>
                  </a:lnTo>
                  <a:lnTo>
                    <a:pt x="1697" y="392"/>
                  </a:lnTo>
                  <a:lnTo>
                    <a:pt x="1703" y="392"/>
                  </a:lnTo>
                  <a:lnTo>
                    <a:pt x="1708" y="389"/>
                  </a:lnTo>
                  <a:lnTo>
                    <a:pt x="1713" y="386"/>
                  </a:lnTo>
                  <a:lnTo>
                    <a:pt x="1719" y="386"/>
                  </a:lnTo>
                  <a:lnTo>
                    <a:pt x="1727" y="384"/>
                  </a:lnTo>
                  <a:lnTo>
                    <a:pt x="1732" y="384"/>
                  </a:lnTo>
                  <a:lnTo>
                    <a:pt x="1737" y="381"/>
                  </a:lnTo>
                  <a:lnTo>
                    <a:pt x="1743" y="381"/>
                  </a:lnTo>
                  <a:lnTo>
                    <a:pt x="1657" y="421"/>
                  </a:lnTo>
                  <a:lnTo>
                    <a:pt x="1655" y="421"/>
                  </a:lnTo>
                  <a:lnTo>
                    <a:pt x="1652" y="424"/>
                  </a:lnTo>
                  <a:lnTo>
                    <a:pt x="1647" y="426"/>
                  </a:lnTo>
                  <a:lnTo>
                    <a:pt x="1644" y="426"/>
                  </a:lnTo>
                  <a:lnTo>
                    <a:pt x="1641" y="429"/>
                  </a:lnTo>
                  <a:lnTo>
                    <a:pt x="1639" y="429"/>
                  </a:lnTo>
                  <a:lnTo>
                    <a:pt x="1636" y="432"/>
                  </a:lnTo>
                  <a:lnTo>
                    <a:pt x="1631" y="432"/>
                  </a:lnTo>
                  <a:lnTo>
                    <a:pt x="1628" y="432"/>
                  </a:lnTo>
                  <a:lnTo>
                    <a:pt x="1628" y="434"/>
                  </a:lnTo>
                  <a:lnTo>
                    <a:pt x="1625" y="434"/>
                  </a:lnTo>
                  <a:lnTo>
                    <a:pt x="1623" y="434"/>
                  </a:lnTo>
                  <a:lnTo>
                    <a:pt x="1620" y="437"/>
                  </a:lnTo>
                  <a:lnTo>
                    <a:pt x="1617" y="440"/>
                  </a:lnTo>
                  <a:lnTo>
                    <a:pt x="1609" y="442"/>
                  </a:lnTo>
                  <a:lnTo>
                    <a:pt x="1601" y="448"/>
                  </a:lnTo>
                  <a:lnTo>
                    <a:pt x="1593" y="450"/>
                  </a:lnTo>
                  <a:lnTo>
                    <a:pt x="1588" y="453"/>
                  </a:lnTo>
                  <a:lnTo>
                    <a:pt x="1580" y="456"/>
                  </a:lnTo>
                  <a:lnTo>
                    <a:pt x="1572" y="458"/>
                  </a:lnTo>
                  <a:lnTo>
                    <a:pt x="1564" y="461"/>
                  </a:lnTo>
                  <a:lnTo>
                    <a:pt x="1559" y="464"/>
                  </a:lnTo>
                  <a:lnTo>
                    <a:pt x="1551" y="466"/>
                  </a:lnTo>
                  <a:lnTo>
                    <a:pt x="1543" y="469"/>
                  </a:lnTo>
                  <a:lnTo>
                    <a:pt x="1535" y="472"/>
                  </a:lnTo>
                  <a:lnTo>
                    <a:pt x="1527" y="474"/>
                  </a:lnTo>
                  <a:lnTo>
                    <a:pt x="1519" y="477"/>
                  </a:lnTo>
                  <a:lnTo>
                    <a:pt x="1511" y="480"/>
                  </a:lnTo>
                  <a:lnTo>
                    <a:pt x="1503" y="485"/>
                  </a:lnTo>
                  <a:lnTo>
                    <a:pt x="1497" y="488"/>
                  </a:lnTo>
                  <a:lnTo>
                    <a:pt x="1489" y="490"/>
                  </a:lnTo>
                  <a:lnTo>
                    <a:pt x="1484" y="490"/>
                  </a:lnTo>
                  <a:lnTo>
                    <a:pt x="1479" y="493"/>
                  </a:lnTo>
                  <a:lnTo>
                    <a:pt x="1471" y="498"/>
                  </a:lnTo>
                  <a:lnTo>
                    <a:pt x="1465" y="498"/>
                  </a:lnTo>
                  <a:lnTo>
                    <a:pt x="1457" y="501"/>
                  </a:lnTo>
                  <a:lnTo>
                    <a:pt x="1452" y="504"/>
                  </a:lnTo>
                  <a:lnTo>
                    <a:pt x="1447" y="506"/>
                  </a:lnTo>
                  <a:lnTo>
                    <a:pt x="1438" y="509"/>
                  </a:lnTo>
                  <a:lnTo>
                    <a:pt x="1433" y="512"/>
                  </a:lnTo>
                  <a:lnTo>
                    <a:pt x="1425" y="514"/>
                  </a:lnTo>
                  <a:lnTo>
                    <a:pt x="1420" y="517"/>
                  </a:lnTo>
                  <a:lnTo>
                    <a:pt x="1414" y="520"/>
                  </a:lnTo>
                  <a:lnTo>
                    <a:pt x="1406" y="522"/>
                  </a:lnTo>
                  <a:lnTo>
                    <a:pt x="1401" y="525"/>
                  </a:lnTo>
                  <a:lnTo>
                    <a:pt x="1396" y="528"/>
                  </a:lnTo>
                  <a:lnTo>
                    <a:pt x="1388" y="530"/>
                  </a:lnTo>
                  <a:lnTo>
                    <a:pt x="1382" y="533"/>
                  </a:lnTo>
                  <a:lnTo>
                    <a:pt x="1377" y="536"/>
                  </a:lnTo>
                  <a:lnTo>
                    <a:pt x="1372" y="541"/>
                  </a:lnTo>
                  <a:lnTo>
                    <a:pt x="1366" y="546"/>
                  </a:lnTo>
                  <a:lnTo>
                    <a:pt x="1361" y="549"/>
                  </a:lnTo>
                  <a:lnTo>
                    <a:pt x="1356" y="552"/>
                  </a:lnTo>
                  <a:lnTo>
                    <a:pt x="1348" y="554"/>
                  </a:lnTo>
                  <a:lnTo>
                    <a:pt x="1342" y="560"/>
                  </a:lnTo>
                  <a:lnTo>
                    <a:pt x="1340" y="562"/>
                  </a:lnTo>
                  <a:lnTo>
                    <a:pt x="1332" y="562"/>
                  </a:lnTo>
                  <a:lnTo>
                    <a:pt x="1326" y="568"/>
                  </a:lnTo>
                  <a:lnTo>
                    <a:pt x="1324" y="568"/>
                  </a:lnTo>
                  <a:lnTo>
                    <a:pt x="1318" y="570"/>
                  </a:lnTo>
                  <a:lnTo>
                    <a:pt x="1313" y="573"/>
                  </a:lnTo>
                  <a:lnTo>
                    <a:pt x="1305" y="578"/>
                  </a:lnTo>
                  <a:lnTo>
                    <a:pt x="1302" y="581"/>
                  </a:lnTo>
                  <a:lnTo>
                    <a:pt x="1297" y="581"/>
                  </a:lnTo>
                  <a:lnTo>
                    <a:pt x="1292" y="584"/>
                  </a:lnTo>
                  <a:lnTo>
                    <a:pt x="1286" y="586"/>
                  </a:lnTo>
                  <a:lnTo>
                    <a:pt x="1281" y="589"/>
                  </a:lnTo>
                  <a:lnTo>
                    <a:pt x="1276" y="592"/>
                  </a:lnTo>
                  <a:lnTo>
                    <a:pt x="1273" y="594"/>
                  </a:lnTo>
                  <a:lnTo>
                    <a:pt x="1268" y="594"/>
                  </a:lnTo>
                  <a:lnTo>
                    <a:pt x="1262" y="597"/>
                  </a:lnTo>
                  <a:lnTo>
                    <a:pt x="1257" y="600"/>
                  </a:lnTo>
                  <a:lnTo>
                    <a:pt x="1252" y="602"/>
                  </a:lnTo>
                  <a:lnTo>
                    <a:pt x="1246" y="605"/>
                  </a:lnTo>
                  <a:lnTo>
                    <a:pt x="1241" y="608"/>
                  </a:lnTo>
                  <a:lnTo>
                    <a:pt x="1238" y="610"/>
                  </a:lnTo>
                  <a:lnTo>
                    <a:pt x="1233" y="616"/>
                  </a:lnTo>
                  <a:lnTo>
                    <a:pt x="1228" y="618"/>
                  </a:lnTo>
                  <a:lnTo>
                    <a:pt x="1222" y="621"/>
                  </a:lnTo>
                  <a:lnTo>
                    <a:pt x="1220" y="626"/>
                  </a:lnTo>
                  <a:lnTo>
                    <a:pt x="1214" y="629"/>
                  </a:lnTo>
                  <a:lnTo>
                    <a:pt x="1209" y="632"/>
                  </a:lnTo>
                  <a:lnTo>
                    <a:pt x="1204" y="634"/>
                  </a:lnTo>
                  <a:lnTo>
                    <a:pt x="1198" y="637"/>
                  </a:lnTo>
                  <a:lnTo>
                    <a:pt x="1193" y="640"/>
                  </a:lnTo>
                  <a:lnTo>
                    <a:pt x="1188" y="642"/>
                  </a:lnTo>
                  <a:lnTo>
                    <a:pt x="1180" y="648"/>
                  </a:lnTo>
                  <a:lnTo>
                    <a:pt x="1172" y="653"/>
                  </a:lnTo>
                  <a:lnTo>
                    <a:pt x="1164" y="658"/>
                  </a:lnTo>
                  <a:lnTo>
                    <a:pt x="1153" y="664"/>
                  </a:lnTo>
                  <a:lnTo>
                    <a:pt x="1145" y="669"/>
                  </a:lnTo>
                  <a:lnTo>
                    <a:pt x="1137" y="674"/>
                  </a:lnTo>
                  <a:lnTo>
                    <a:pt x="1126" y="677"/>
                  </a:lnTo>
                  <a:lnTo>
                    <a:pt x="1118" y="682"/>
                  </a:lnTo>
                  <a:lnTo>
                    <a:pt x="1108" y="688"/>
                  </a:lnTo>
                  <a:lnTo>
                    <a:pt x="1100" y="690"/>
                  </a:lnTo>
                  <a:lnTo>
                    <a:pt x="1089" y="696"/>
                  </a:lnTo>
                  <a:lnTo>
                    <a:pt x="1081" y="701"/>
                  </a:lnTo>
                  <a:lnTo>
                    <a:pt x="1070" y="706"/>
                  </a:lnTo>
                  <a:lnTo>
                    <a:pt x="1062" y="712"/>
                  </a:lnTo>
                  <a:lnTo>
                    <a:pt x="1054" y="714"/>
                  </a:lnTo>
                  <a:lnTo>
                    <a:pt x="1046" y="722"/>
                  </a:lnTo>
                  <a:lnTo>
                    <a:pt x="1036" y="728"/>
                  </a:lnTo>
                  <a:lnTo>
                    <a:pt x="1022" y="738"/>
                  </a:lnTo>
                  <a:lnTo>
                    <a:pt x="1012" y="746"/>
                  </a:lnTo>
                  <a:lnTo>
                    <a:pt x="1001" y="752"/>
                  </a:lnTo>
                  <a:lnTo>
                    <a:pt x="990" y="762"/>
                  </a:lnTo>
                  <a:lnTo>
                    <a:pt x="980" y="770"/>
                  </a:lnTo>
                  <a:lnTo>
                    <a:pt x="969" y="778"/>
                  </a:lnTo>
                  <a:lnTo>
                    <a:pt x="961" y="786"/>
                  </a:lnTo>
                  <a:lnTo>
                    <a:pt x="948" y="794"/>
                  </a:lnTo>
                  <a:lnTo>
                    <a:pt x="940" y="805"/>
                  </a:lnTo>
                  <a:lnTo>
                    <a:pt x="929" y="813"/>
                  </a:lnTo>
                  <a:lnTo>
                    <a:pt x="918" y="821"/>
                  </a:lnTo>
                  <a:lnTo>
                    <a:pt x="905" y="829"/>
                  </a:lnTo>
                  <a:lnTo>
                    <a:pt x="897" y="840"/>
                  </a:lnTo>
                  <a:lnTo>
                    <a:pt x="884" y="848"/>
                  </a:lnTo>
                  <a:lnTo>
                    <a:pt x="873" y="856"/>
                  </a:lnTo>
                  <a:lnTo>
                    <a:pt x="868" y="864"/>
                  </a:lnTo>
                  <a:lnTo>
                    <a:pt x="860" y="869"/>
                  </a:lnTo>
                  <a:lnTo>
                    <a:pt x="854" y="874"/>
                  </a:lnTo>
                  <a:lnTo>
                    <a:pt x="846" y="880"/>
                  </a:lnTo>
                  <a:lnTo>
                    <a:pt x="841" y="885"/>
                  </a:lnTo>
                  <a:lnTo>
                    <a:pt x="833" y="890"/>
                  </a:lnTo>
                  <a:lnTo>
                    <a:pt x="828" y="898"/>
                  </a:lnTo>
                  <a:lnTo>
                    <a:pt x="819" y="901"/>
                  </a:lnTo>
                  <a:lnTo>
                    <a:pt x="814" y="909"/>
                  </a:lnTo>
                  <a:lnTo>
                    <a:pt x="806" y="914"/>
                  </a:lnTo>
                  <a:lnTo>
                    <a:pt x="801" y="920"/>
                  </a:lnTo>
                  <a:lnTo>
                    <a:pt x="793" y="925"/>
                  </a:lnTo>
                  <a:lnTo>
                    <a:pt x="787" y="930"/>
                  </a:lnTo>
                  <a:lnTo>
                    <a:pt x="779" y="938"/>
                  </a:lnTo>
                  <a:lnTo>
                    <a:pt x="774" y="944"/>
                  </a:lnTo>
                  <a:lnTo>
                    <a:pt x="766" y="952"/>
                  </a:lnTo>
                  <a:lnTo>
                    <a:pt x="761" y="957"/>
                  </a:lnTo>
                  <a:lnTo>
                    <a:pt x="755" y="960"/>
                  </a:lnTo>
                  <a:lnTo>
                    <a:pt x="750" y="968"/>
                  </a:lnTo>
                  <a:lnTo>
                    <a:pt x="742" y="970"/>
                  </a:lnTo>
                  <a:lnTo>
                    <a:pt x="737" y="976"/>
                  </a:lnTo>
                  <a:lnTo>
                    <a:pt x="731" y="984"/>
                  </a:lnTo>
                  <a:lnTo>
                    <a:pt x="726" y="989"/>
                  </a:lnTo>
                  <a:lnTo>
                    <a:pt x="721" y="994"/>
                  </a:lnTo>
                  <a:lnTo>
                    <a:pt x="715" y="1002"/>
                  </a:lnTo>
                  <a:lnTo>
                    <a:pt x="710" y="1008"/>
                  </a:lnTo>
                  <a:lnTo>
                    <a:pt x="702" y="1016"/>
                  </a:lnTo>
                  <a:lnTo>
                    <a:pt x="697" y="1021"/>
                  </a:lnTo>
                  <a:lnTo>
                    <a:pt x="694" y="1029"/>
                  </a:lnTo>
                  <a:lnTo>
                    <a:pt x="689" y="1034"/>
                  </a:lnTo>
                  <a:lnTo>
                    <a:pt x="681" y="1042"/>
                  </a:lnTo>
                  <a:lnTo>
                    <a:pt x="675" y="1050"/>
                  </a:lnTo>
                  <a:lnTo>
                    <a:pt x="670" y="1058"/>
                  </a:lnTo>
                  <a:lnTo>
                    <a:pt x="662" y="1066"/>
                  </a:lnTo>
                  <a:lnTo>
                    <a:pt x="654" y="1077"/>
                  </a:lnTo>
                  <a:lnTo>
                    <a:pt x="646" y="1085"/>
                  </a:lnTo>
                  <a:lnTo>
                    <a:pt x="638" y="1093"/>
                  </a:lnTo>
                  <a:lnTo>
                    <a:pt x="630" y="1104"/>
                  </a:lnTo>
                  <a:lnTo>
                    <a:pt x="622" y="1114"/>
                  </a:lnTo>
                  <a:lnTo>
                    <a:pt x="617" y="1125"/>
                  </a:lnTo>
                  <a:lnTo>
                    <a:pt x="603" y="1144"/>
                  </a:lnTo>
                  <a:lnTo>
                    <a:pt x="590" y="1165"/>
                  </a:lnTo>
                  <a:lnTo>
                    <a:pt x="577" y="1184"/>
                  </a:lnTo>
                  <a:lnTo>
                    <a:pt x="563" y="1202"/>
                  </a:lnTo>
                  <a:lnTo>
                    <a:pt x="550" y="1221"/>
                  </a:lnTo>
                  <a:lnTo>
                    <a:pt x="534" y="1242"/>
                  </a:lnTo>
                  <a:lnTo>
                    <a:pt x="521" y="1258"/>
                  </a:lnTo>
                  <a:lnTo>
                    <a:pt x="507" y="1277"/>
                  </a:lnTo>
                  <a:lnTo>
                    <a:pt x="494" y="1296"/>
                  </a:lnTo>
                  <a:lnTo>
                    <a:pt x="481" y="1314"/>
                  </a:lnTo>
                  <a:lnTo>
                    <a:pt x="467" y="1333"/>
                  </a:lnTo>
                  <a:lnTo>
                    <a:pt x="451" y="1349"/>
                  </a:lnTo>
                  <a:lnTo>
                    <a:pt x="438" y="1368"/>
                  </a:lnTo>
                  <a:lnTo>
                    <a:pt x="425" y="1386"/>
                  </a:lnTo>
                  <a:lnTo>
                    <a:pt x="411" y="1403"/>
                  </a:lnTo>
                  <a:lnTo>
                    <a:pt x="395" y="1421"/>
                  </a:lnTo>
                  <a:lnTo>
                    <a:pt x="393" y="1421"/>
                  </a:lnTo>
                  <a:lnTo>
                    <a:pt x="390" y="1424"/>
                  </a:lnTo>
                  <a:lnTo>
                    <a:pt x="390" y="1427"/>
                  </a:lnTo>
                  <a:lnTo>
                    <a:pt x="390" y="1429"/>
                  </a:lnTo>
                  <a:lnTo>
                    <a:pt x="387" y="1435"/>
                  </a:lnTo>
                  <a:lnTo>
                    <a:pt x="382" y="1443"/>
                  </a:lnTo>
                  <a:lnTo>
                    <a:pt x="377" y="1451"/>
                  </a:lnTo>
                  <a:lnTo>
                    <a:pt x="374" y="1456"/>
                  </a:lnTo>
                  <a:lnTo>
                    <a:pt x="369" y="1464"/>
                  </a:lnTo>
                  <a:lnTo>
                    <a:pt x="363" y="1472"/>
                  </a:lnTo>
                  <a:lnTo>
                    <a:pt x="358" y="1477"/>
                  </a:lnTo>
                  <a:lnTo>
                    <a:pt x="353" y="1485"/>
                  </a:lnTo>
                  <a:lnTo>
                    <a:pt x="347" y="1496"/>
                  </a:lnTo>
                  <a:lnTo>
                    <a:pt x="342" y="1507"/>
                  </a:lnTo>
                  <a:lnTo>
                    <a:pt x="337" y="1517"/>
                  </a:lnTo>
                  <a:lnTo>
                    <a:pt x="331" y="1528"/>
                  </a:lnTo>
                  <a:lnTo>
                    <a:pt x="326" y="1536"/>
                  </a:lnTo>
                  <a:lnTo>
                    <a:pt x="321" y="1547"/>
                  </a:lnTo>
                  <a:lnTo>
                    <a:pt x="315" y="1560"/>
                  </a:lnTo>
                  <a:lnTo>
                    <a:pt x="307" y="1568"/>
                  </a:lnTo>
                  <a:lnTo>
                    <a:pt x="305" y="1581"/>
                  </a:lnTo>
                  <a:lnTo>
                    <a:pt x="299" y="1589"/>
                  </a:lnTo>
                  <a:lnTo>
                    <a:pt x="294" y="1603"/>
                  </a:lnTo>
                  <a:lnTo>
                    <a:pt x="289" y="1611"/>
                  </a:lnTo>
                  <a:lnTo>
                    <a:pt x="283" y="1621"/>
                  </a:lnTo>
                  <a:lnTo>
                    <a:pt x="278" y="1635"/>
                  </a:lnTo>
                  <a:lnTo>
                    <a:pt x="273" y="1645"/>
                  </a:lnTo>
                  <a:lnTo>
                    <a:pt x="267" y="1656"/>
                  </a:lnTo>
                  <a:lnTo>
                    <a:pt x="265" y="1677"/>
                  </a:lnTo>
                  <a:lnTo>
                    <a:pt x="259" y="1699"/>
                  </a:lnTo>
                  <a:lnTo>
                    <a:pt x="257" y="1717"/>
                  </a:lnTo>
                  <a:lnTo>
                    <a:pt x="251" y="1739"/>
                  </a:lnTo>
                  <a:lnTo>
                    <a:pt x="249" y="1760"/>
                  </a:lnTo>
                  <a:lnTo>
                    <a:pt x="243" y="1781"/>
                  </a:lnTo>
                  <a:lnTo>
                    <a:pt x="241" y="1803"/>
                  </a:lnTo>
                  <a:lnTo>
                    <a:pt x="238" y="1827"/>
                  </a:lnTo>
                  <a:lnTo>
                    <a:pt x="235" y="1837"/>
                  </a:lnTo>
                  <a:lnTo>
                    <a:pt x="233" y="1851"/>
                  </a:lnTo>
                  <a:lnTo>
                    <a:pt x="233" y="1861"/>
                  </a:lnTo>
                  <a:lnTo>
                    <a:pt x="230" y="1872"/>
                  </a:lnTo>
                  <a:lnTo>
                    <a:pt x="227" y="1885"/>
                  </a:lnTo>
                  <a:lnTo>
                    <a:pt x="225" y="1896"/>
                  </a:lnTo>
                  <a:lnTo>
                    <a:pt x="225" y="1909"/>
                  </a:lnTo>
                  <a:lnTo>
                    <a:pt x="222" y="1923"/>
                  </a:lnTo>
                  <a:lnTo>
                    <a:pt x="222" y="1931"/>
                  </a:lnTo>
                  <a:lnTo>
                    <a:pt x="219" y="1939"/>
                  </a:lnTo>
                  <a:lnTo>
                    <a:pt x="219" y="1947"/>
                  </a:lnTo>
                  <a:lnTo>
                    <a:pt x="217" y="1955"/>
                  </a:lnTo>
                  <a:lnTo>
                    <a:pt x="214" y="1968"/>
                  </a:lnTo>
                  <a:lnTo>
                    <a:pt x="214" y="1981"/>
                  </a:lnTo>
                  <a:lnTo>
                    <a:pt x="211" y="1992"/>
                  </a:lnTo>
                  <a:lnTo>
                    <a:pt x="208" y="2005"/>
                  </a:lnTo>
                  <a:lnTo>
                    <a:pt x="206" y="2021"/>
                  </a:lnTo>
                  <a:lnTo>
                    <a:pt x="203" y="2040"/>
                  </a:lnTo>
                  <a:lnTo>
                    <a:pt x="203" y="2056"/>
                  </a:lnTo>
                  <a:lnTo>
                    <a:pt x="198" y="2075"/>
                  </a:lnTo>
                  <a:lnTo>
                    <a:pt x="195" y="2096"/>
                  </a:lnTo>
                  <a:lnTo>
                    <a:pt x="192" y="2117"/>
                  </a:lnTo>
                  <a:lnTo>
                    <a:pt x="190" y="2139"/>
                  </a:lnTo>
                  <a:lnTo>
                    <a:pt x="187" y="2157"/>
                  </a:lnTo>
                  <a:lnTo>
                    <a:pt x="184" y="2179"/>
                  </a:lnTo>
                  <a:lnTo>
                    <a:pt x="182" y="2200"/>
                  </a:lnTo>
                  <a:lnTo>
                    <a:pt x="179" y="2221"/>
                  </a:lnTo>
                  <a:lnTo>
                    <a:pt x="176" y="2243"/>
                  </a:lnTo>
                  <a:lnTo>
                    <a:pt x="174" y="2261"/>
                  </a:lnTo>
                  <a:lnTo>
                    <a:pt x="171" y="2280"/>
                  </a:lnTo>
                  <a:lnTo>
                    <a:pt x="171" y="2299"/>
                  </a:lnTo>
                  <a:lnTo>
                    <a:pt x="168" y="2317"/>
                  </a:lnTo>
                  <a:lnTo>
                    <a:pt x="166" y="2349"/>
                  </a:lnTo>
                  <a:lnTo>
                    <a:pt x="163" y="2384"/>
                  </a:lnTo>
                  <a:lnTo>
                    <a:pt x="160" y="2413"/>
                  </a:lnTo>
                  <a:lnTo>
                    <a:pt x="160" y="2445"/>
                  </a:lnTo>
                  <a:lnTo>
                    <a:pt x="163" y="2448"/>
                  </a:lnTo>
                  <a:lnTo>
                    <a:pt x="163" y="2451"/>
                  </a:lnTo>
                  <a:lnTo>
                    <a:pt x="166" y="2453"/>
                  </a:lnTo>
                  <a:lnTo>
                    <a:pt x="168" y="2453"/>
                  </a:lnTo>
                  <a:lnTo>
                    <a:pt x="168" y="2456"/>
                  </a:lnTo>
                  <a:lnTo>
                    <a:pt x="171" y="2456"/>
                  </a:lnTo>
                  <a:lnTo>
                    <a:pt x="174" y="2456"/>
                  </a:lnTo>
                  <a:lnTo>
                    <a:pt x="176" y="2453"/>
                  </a:lnTo>
                  <a:lnTo>
                    <a:pt x="176" y="2451"/>
                  </a:lnTo>
                  <a:lnTo>
                    <a:pt x="179" y="2451"/>
                  </a:lnTo>
                  <a:lnTo>
                    <a:pt x="179" y="2448"/>
                  </a:lnTo>
                  <a:lnTo>
                    <a:pt x="190" y="2429"/>
                  </a:lnTo>
                  <a:lnTo>
                    <a:pt x="190" y="2421"/>
                  </a:lnTo>
                  <a:lnTo>
                    <a:pt x="192" y="2413"/>
                  </a:lnTo>
                  <a:lnTo>
                    <a:pt x="195" y="2405"/>
                  </a:lnTo>
                  <a:lnTo>
                    <a:pt x="195" y="2397"/>
                  </a:lnTo>
                  <a:lnTo>
                    <a:pt x="198" y="2389"/>
                  </a:lnTo>
                  <a:lnTo>
                    <a:pt x="200" y="2381"/>
                  </a:lnTo>
                  <a:lnTo>
                    <a:pt x="203" y="2373"/>
                  </a:lnTo>
                  <a:lnTo>
                    <a:pt x="208" y="2368"/>
                  </a:lnTo>
                  <a:lnTo>
                    <a:pt x="211" y="2363"/>
                  </a:lnTo>
                  <a:lnTo>
                    <a:pt x="214" y="2360"/>
                  </a:lnTo>
                  <a:lnTo>
                    <a:pt x="217" y="2355"/>
                  </a:lnTo>
                  <a:lnTo>
                    <a:pt x="219" y="2352"/>
                  </a:lnTo>
                  <a:lnTo>
                    <a:pt x="222" y="2349"/>
                  </a:lnTo>
                  <a:lnTo>
                    <a:pt x="222" y="2347"/>
                  </a:lnTo>
                  <a:lnTo>
                    <a:pt x="225" y="2339"/>
                  </a:lnTo>
                  <a:lnTo>
                    <a:pt x="227" y="2336"/>
                  </a:lnTo>
                  <a:lnTo>
                    <a:pt x="235" y="2323"/>
                  </a:lnTo>
                  <a:lnTo>
                    <a:pt x="241" y="2307"/>
                  </a:lnTo>
                  <a:lnTo>
                    <a:pt x="246" y="2293"/>
                  </a:lnTo>
                  <a:lnTo>
                    <a:pt x="254" y="2280"/>
                  </a:lnTo>
                  <a:lnTo>
                    <a:pt x="259" y="2264"/>
                  </a:lnTo>
                  <a:lnTo>
                    <a:pt x="267" y="2251"/>
                  </a:lnTo>
                  <a:lnTo>
                    <a:pt x="273" y="2235"/>
                  </a:lnTo>
                  <a:lnTo>
                    <a:pt x="278" y="2221"/>
                  </a:lnTo>
                  <a:lnTo>
                    <a:pt x="286" y="2208"/>
                  </a:lnTo>
                  <a:lnTo>
                    <a:pt x="294" y="2195"/>
                  </a:lnTo>
                  <a:lnTo>
                    <a:pt x="299" y="2179"/>
                  </a:lnTo>
                  <a:lnTo>
                    <a:pt x="307" y="2165"/>
                  </a:lnTo>
                  <a:lnTo>
                    <a:pt x="315" y="2152"/>
                  </a:lnTo>
                  <a:lnTo>
                    <a:pt x="323" y="2139"/>
                  </a:lnTo>
                  <a:lnTo>
                    <a:pt x="334" y="2125"/>
                  </a:lnTo>
                  <a:lnTo>
                    <a:pt x="342" y="2115"/>
                  </a:lnTo>
                  <a:lnTo>
                    <a:pt x="350" y="2101"/>
                  </a:lnTo>
                  <a:lnTo>
                    <a:pt x="355" y="2088"/>
                  </a:lnTo>
                  <a:lnTo>
                    <a:pt x="363" y="2077"/>
                  </a:lnTo>
                  <a:lnTo>
                    <a:pt x="371" y="2067"/>
                  </a:lnTo>
                  <a:lnTo>
                    <a:pt x="379" y="2053"/>
                  </a:lnTo>
                  <a:lnTo>
                    <a:pt x="387" y="2043"/>
                  </a:lnTo>
                  <a:lnTo>
                    <a:pt x="395" y="2032"/>
                  </a:lnTo>
                  <a:lnTo>
                    <a:pt x="403" y="2021"/>
                  </a:lnTo>
                  <a:lnTo>
                    <a:pt x="414" y="2011"/>
                  </a:lnTo>
                  <a:lnTo>
                    <a:pt x="422" y="1997"/>
                  </a:lnTo>
                  <a:lnTo>
                    <a:pt x="430" y="1987"/>
                  </a:lnTo>
                  <a:lnTo>
                    <a:pt x="438" y="1976"/>
                  </a:lnTo>
                  <a:lnTo>
                    <a:pt x="449" y="1965"/>
                  </a:lnTo>
                  <a:lnTo>
                    <a:pt x="457" y="1955"/>
                  </a:lnTo>
                  <a:lnTo>
                    <a:pt x="465" y="1941"/>
                  </a:lnTo>
                  <a:lnTo>
                    <a:pt x="473" y="1928"/>
                  </a:lnTo>
                  <a:lnTo>
                    <a:pt x="481" y="1917"/>
                  </a:lnTo>
                  <a:lnTo>
                    <a:pt x="489" y="1907"/>
                  </a:lnTo>
                  <a:lnTo>
                    <a:pt x="497" y="1893"/>
                  </a:lnTo>
                  <a:lnTo>
                    <a:pt x="505" y="1883"/>
                  </a:lnTo>
                  <a:lnTo>
                    <a:pt x="513" y="1872"/>
                  </a:lnTo>
                  <a:lnTo>
                    <a:pt x="521" y="1861"/>
                  </a:lnTo>
                  <a:lnTo>
                    <a:pt x="529" y="1853"/>
                  </a:lnTo>
                  <a:lnTo>
                    <a:pt x="537" y="1843"/>
                  </a:lnTo>
                  <a:lnTo>
                    <a:pt x="545" y="1832"/>
                  </a:lnTo>
                  <a:lnTo>
                    <a:pt x="553" y="1821"/>
                  </a:lnTo>
                  <a:lnTo>
                    <a:pt x="561" y="1811"/>
                  </a:lnTo>
                  <a:lnTo>
                    <a:pt x="569" y="1803"/>
                  </a:lnTo>
                  <a:lnTo>
                    <a:pt x="577" y="1792"/>
                  </a:lnTo>
                  <a:lnTo>
                    <a:pt x="585" y="1784"/>
                  </a:lnTo>
                  <a:lnTo>
                    <a:pt x="593" y="1773"/>
                  </a:lnTo>
                  <a:lnTo>
                    <a:pt x="601" y="1765"/>
                  </a:lnTo>
                  <a:lnTo>
                    <a:pt x="598" y="1771"/>
                  </a:lnTo>
                  <a:lnTo>
                    <a:pt x="595" y="1776"/>
                  </a:lnTo>
                  <a:lnTo>
                    <a:pt x="593" y="1781"/>
                  </a:lnTo>
                  <a:lnTo>
                    <a:pt x="590" y="1784"/>
                  </a:lnTo>
                  <a:lnTo>
                    <a:pt x="585" y="1795"/>
                  </a:lnTo>
                  <a:lnTo>
                    <a:pt x="577" y="1803"/>
                  </a:lnTo>
                  <a:lnTo>
                    <a:pt x="571" y="1813"/>
                  </a:lnTo>
                  <a:lnTo>
                    <a:pt x="563" y="1821"/>
                  </a:lnTo>
                  <a:lnTo>
                    <a:pt x="558" y="1832"/>
                  </a:lnTo>
                  <a:lnTo>
                    <a:pt x="550" y="1840"/>
                  </a:lnTo>
                  <a:lnTo>
                    <a:pt x="542" y="1851"/>
                  </a:lnTo>
                  <a:lnTo>
                    <a:pt x="537" y="1859"/>
                  </a:lnTo>
                  <a:lnTo>
                    <a:pt x="529" y="1867"/>
                  </a:lnTo>
                  <a:lnTo>
                    <a:pt x="521" y="1877"/>
                  </a:lnTo>
                  <a:lnTo>
                    <a:pt x="515" y="1885"/>
                  </a:lnTo>
                  <a:lnTo>
                    <a:pt x="507" y="1893"/>
                  </a:lnTo>
                  <a:lnTo>
                    <a:pt x="502" y="1904"/>
                  </a:lnTo>
                  <a:lnTo>
                    <a:pt x="494" y="1915"/>
                  </a:lnTo>
                  <a:lnTo>
                    <a:pt x="489" y="1923"/>
                  </a:lnTo>
                  <a:lnTo>
                    <a:pt x="483" y="1933"/>
                  </a:lnTo>
                  <a:lnTo>
                    <a:pt x="481" y="1936"/>
                  </a:lnTo>
                  <a:lnTo>
                    <a:pt x="478" y="1939"/>
                  </a:lnTo>
                  <a:lnTo>
                    <a:pt x="475" y="1941"/>
                  </a:lnTo>
                  <a:lnTo>
                    <a:pt x="473" y="1944"/>
                  </a:lnTo>
                  <a:lnTo>
                    <a:pt x="470" y="1947"/>
                  </a:lnTo>
                  <a:lnTo>
                    <a:pt x="467" y="1949"/>
                  </a:lnTo>
                  <a:lnTo>
                    <a:pt x="465" y="1955"/>
                  </a:lnTo>
                  <a:lnTo>
                    <a:pt x="462" y="1957"/>
                  </a:lnTo>
                  <a:lnTo>
                    <a:pt x="457" y="1968"/>
                  </a:lnTo>
                  <a:lnTo>
                    <a:pt x="451" y="1976"/>
                  </a:lnTo>
                  <a:lnTo>
                    <a:pt x="443" y="1984"/>
                  </a:lnTo>
                  <a:lnTo>
                    <a:pt x="438" y="1995"/>
                  </a:lnTo>
                  <a:lnTo>
                    <a:pt x="433" y="2005"/>
                  </a:lnTo>
                  <a:lnTo>
                    <a:pt x="425" y="2013"/>
                  </a:lnTo>
                  <a:lnTo>
                    <a:pt x="419" y="2024"/>
                  </a:lnTo>
                  <a:lnTo>
                    <a:pt x="414" y="2032"/>
                  </a:lnTo>
                  <a:lnTo>
                    <a:pt x="409" y="2043"/>
                  </a:lnTo>
                  <a:lnTo>
                    <a:pt x="403" y="2053"/>
                  </a:lnTo>
                  <a:lnTo>
                    <a:pt x="398" y="2061"/>
                  </a:lnTo>
                  <a:lnTo>
                    <a:pt x="393" y="2072"/>
                  </a:lnTo>
                  <a:lnTo>
                    <a:pt x="387" y="2083"/>
                  </a:lnTo>
                  <a:lnTo>
                    <a:pt x="382" y="2091"/>
                  </a:lnTo>
                  <a:lnTo>
                    <a:pt x="377" y="2101"/>
                  </a:lnTo>
                  <a:lnTo>
                    <a:pt x="371" y="2112"/>
                  </a:lnTo>
                  <a:lnTo>
                    <a:pt x="363" y="2125"/>
                  </a:lnTo>
                  <a:lnTo>
                    <a:pt x="355" y="2136"/>
                  </a:lnTo>
                  <a:lnTo>
                    <a:pt x="347" y="2149"/>
                  </a:lnTo>
                  <a:lnTo>
                    <a:pt x="339" y="2163"/>
                  </a:lnTo>
                  <a:lnTo>
                    <a:pt x="331" y="2176"/>
                  </a:lnTo>
                  <a:lnTo>
                    <a:pt x="326" y="2192"/>
                  </a:lnTo>
                  <a:lnTo>
                    <a:pt x="318" y="2205"/>
                  </a:lnTo>
                  <a:lnTo>
                    <a:pt x="313" y="2219"/>
                  </a:lnTo>
                  <a:lnTo>
                    <a:pt x="307" y="2232"/>
                  </a:lnTo>
                  <a:lnTo>
                    <a:pt x="299" y="2248"/>
                  </a:lnTo>
                  <a:lnTo>
                    <a:pt x="294" y="2261"/>
                  </a:lnTo>
                  <a:lnTo>
                    <a:pt x="286" y="2275"/>
                  </a:lnTo>
                  <a:lnTo>
                    <a:pt x="281" y="2288"/>
                  </a:lnTo>
                  <a:lnTo>
                    <a:pt x="273" y="2304"/>
                  </a:lnTo>
                  <a:lnTo>
                    <a:pt x="267" y="2317"/>
                  </a:lnTo>
                  <a:lnTo>
                    <a:pt x="259" y="2331"/>
                  </a:lnTo>
                  <a:lnTo>
                    <a:pt x="251" y="2347"/>
                  </a:lnTo>
                  <a:lnTo>
                    <a:pt x="243" y="2363"/>
                  </a:lnTo>
                  <a:lnTo>
                    <a:pt x="235" y="2376"/>
                  </a:lnTo>
                  <a:lnTo>
                    <a:pt x="230" y="2392"/>
                  </a:lnTo>
                  <a:lnTo>
                    <a:pt x="222" y="2408"/>
                  </a:lnTo>
                  <a:lnTo>
                    <a:pt x="217" y="2424"/>
                  </a:lnTo>
                  <a:lnTo>
                    <a:pt x="208" y="2440"/>
                  </a:lnTo>
                  <a:lnTo>
                    <a:pt x="203" y="2456"/>
                  </a:lnTo>
                  <a:lnTo>
                    <a:pt x="195" y="2480"/>
                  </a:lnTo>
                  <a:lnTo>
                    <a:pt x="190" y="2491"/>
                  </a:lnTo>
                  <a:lnTo>
                    <a:pt x="187" y="2499"/>
                  </a:lnTo>
                  <a:lnTo>
                    <a:pt x="184" y="2509"/>
                  </a:lnTo>
                  <a:lnTo>
                    <a:pt x="182" y="2517"/>
                  </a:lnTo>
                  <a:lnTo>
                    <a:pt x="176" y="2528"/>
                  </a:lnTo>
                  <a:lnTo>
                    <a:pt x="174" y="2539"/>
                  </a:lnTo>
                  <a:lnTo>
                    <a:pt x="171" y="2549"/>
                  </a:lnTo>
                  <a:lnTo>
                    <a:pt x="168" y="2560"/>
                  </a:lnTo>
                  <a:lnTo>
                    <a:pt x="168" y="2571"/>
                  </a:lnTo>
                  <a:lnTo>
                    <a:pt x="166" y="2584"/>
                  </a:lnTo>
                  <a:lnTo>
                    <a:pt x="163" y="2597"/>
                  </a:lnTo>
                  <a:lnTo>
                    <a:pt x="160" y="2611"/>
                  </a:lnTo>
                  <a:lnTo>
                    <a:pt x="160" y="2624"/>
                  </a:lnTo>
                  <a:lnTo>
                    <a:pt x="158" y="2637"/>
                  </a:lnTo>
                  <a:lnTo>
                    <a:pt x="155" y="2651"/>
                  </a:lnTo>
                  <a:lnTo>
                    <a:pt x="155" y="2664"/>
                  </a:lnTo>
                  <a:lnTo>
                    <a:pt x="150" y="2696"/>
                  </a:lnTo>
                  <a:lnTo>
                    <a:pt x="147" y="2728"/>
                  </a:lnTo>
                  <a:lnTo>
                    <a:pt x="144" y="2760"/>
                  </a:lnTo>
                  <a:lnTo>
                    <a:pt x="142" y="2789"/>
                  </a:lnTo>
                  <a:lnTo>
                    <a:pt x="142" y="2819"/>
                  </a:lnTo>
                  <a:lnTo>
                    <a:pt x="142" y="2845"/>
                  </a:lnTo>
                  <a:lnTo>
                    <a:pt x="139" y="2880"/>
                  </a:lnTo>
                  <a:lnTo>
                    <a:pt x="139" y="2928"/>
                  </a:lnTo>
                  <a:lnTo>
                    <a:pt x="134" y="3125"/>
                  </a:lnTo>
                  <a:lnTo>
                    <a:pt x="123" y="3059"/>
                  </a:lnTo>
                  <a:lnTo>
                    <a:pt x="123" y="3056"/>
                  </a:lnTo>
                  <a:lnTo>
                    <a:pt x="123" y="3053"/>
                  </a:lnTo>
                  <a:lnTo>
                    <a:pt x="120" y="3051"/>
                  </a:lnTo>
                  <a:lnTo>
                    <a:pt x="118" y="3051"/>
                  </a:lnTo>
                  <a:lnTo>
                    <a:pt x="99" y="3093"/>
                  </a:lnTo>
                  <a:lnTo>
                    <a:pt x="94" y="3085"/>
                  </a:lnTo>
                  <a:lnTo>
                    <a:pt x="118" y="3000"/>
                  </a:lnTo>
                  <a:lnTo>
                    <a:pt x="118" y="2997"/>
                  </a:lnTo>
                  <a:lnTo>
                    <a:pt x="115" y="2893"/>
                  </a:lnTo>
                  <a:lnTo>
                    <a:pt x="115" y="2891"/>
                  </a:lnTo>
                  <a:lnTo>
                    <a:pt x="112" y="2888"/>
                  </a:lnTo>
                  <a:lnTo>
                    <a:pt x="112" y="2885"/>
                  </a:lnTo>
                  <a:lnTo>
                    <a:pt x="112" y="2883"/>
                  </a:lnTo>
                  <a:lnTo>
                    <a:pt x="112" y="2880"/>
                  </a:lnTo>
                  <a:lnTo>
                    <a:pt x="112" y="2877"/>
                  </a:lnTo>
                  <a:lnTo>
                    <a:pt x="107" y="2899"/>
                  </a:lnTo>
                  <a:lnTo>
                    <a:pt x="102" y="2917"/>
                  </a:lnTo>
                  <a:lnTo>
                    <a:pt x="96" y="2939"/>
                  </a:lnTo>
                  <a:lnTo>
                    <a:pt x="91" y="2957"/>
                  </a:lnTo>
                  <a:lnTo>
                    <a:pt x="86" y="2976"/>
                  </a:lnTo>
                  <a:lnTo>
                    <a:pt x="80" y="2997"/>
                  </a:lnTo>
                  <a:lnTo>
                    <a:pt x="78" y="3016"/>
                  </a:lnTo>
                  <a:lnTo>
                    <a:pt x="72" y="3037"/>
                  </a:lnTo>
                  <a:lnTo>
                    <a:pt x="67" y="3024"/>
                  </a:lnTo>
                  <a:lnTo>
                    <a:pt x="80" y="2915"/>
                  </a:lnTo>
                  <a:lnTo>
                    <a:pt x="104" y="2747"/>
                  </a:lnTo>
                  <a:lnTo>
                    <a:pt x="112" y="2715"/>
                  </a:lnTo>
                  <a:lnTo>
                    <a:pt x="115" y="2688"/>
                  </a:lnTo>
                  <a:lnTo>
                    <a:pt x="118" y="2659"/>
                  </a:lnTo>
                  <a:lnTo>
                    <a:pt x="120" y="2629"/>
                  </a:lnTo>
                  <a:lnTo>
                    <a:pt x="123" y="2600"/>
                  </a:lnTo>
                  <a:lnTo>
                    <a:pt x="123" y="2571"/>
                  </a:lnTo>
                  <a:lnTo>
                    <a:pt x="123" y="2541"/>
                  </a:lnTo>
                  <a:lnTo>
                    <a:pt x="126" y="2512"/>
                  </a:lnTo>
                  <a:lnTo>
                    <a:pt x="126" y="2485"/>
                  </a:lnTo>
                  <a:lnTo>
                    <a:pt x="128" y="2459"/>
                  </a:lnTo>
                  <a:lnTo>
                    <a:pt x="128" y="2429"/>
                  </a:lnTo>
                  <a:lnTo>
                    <a:pt x="131" y="2405"/>
                  </a:lnTo>
                  <a:lnTo>
                    <a:pt x="131" y="2376"/>
                  </a:lnTo>
                  <a:lnTo>
                    <a:pt x="134" y="2349"/>
                  </a:lnTo>
                  <a:lnTo>
                    <a:pt x="136" y="2323"/>
                  </a:lnTo>
                  <a:lnTo>
                    <a:pt x="139" y="2296"/>
                  </a:lnTo>
                  <a:lnTo>
                    <a:pt x="142" y="2280"/>
                  </a:lnTo>
                  <a:lnTo>
                    <a:pt x="144" y="2267"/>
                  </a:lnTo>
                  <a:lnTo>
                    <a:pt x="144" y="2253"/>
                  </a:lnTo>
                  <a:lnTo>
                    <a:pt x="147" y="2240"/>
                  </a:lnTo>
                  <a:lnTo>
                    <a:pt x="147" y="2224"/>
                  </a:lnTo>
                  <a:lnTo>
                    <a:pt x="150" y="2211"/>
                  </a:lnTo>
                  <a:lnTo>
                    <a:pt x="152" y="2195"/>
                  </a:lnTo>
                  <a:lnTo>
                    <a:pt x="155" y="2179"/>
                  </a:lnTo>
                  <a:lnTo>
                    <a:pt x="158" y="2163"/>
                  </a:lnTo>
                  <a:lnTo>
                    <a:pt x="158" y="2149"/>
                  </a:lnTo>
                  <a:lnTo>
                    <a:pt x="160" y="2133"/>
                  </a:lnTo>
                  <a:lnTo>
                    <a:pt x="163" y="2117"/>
                  </a:lnTo>
                  <a:lnTo>
                    <a:pt x="166" y="2101"/>
                  </a:lnTo>
                  <a:lnTo>
                    <a:pt x="168" y="2085"/>
                  </a:lnTo>
                  <a:lnTo>
                    <a:pt x="168" y="2069"/>
                  </a:lnTo>
                  <a:lnTo>
                    <a:pt x="171" y="2056"/>
                  </a:lnTo>
                  <a:lnTo>
                    <a:pt x="184" y="1928"/>
                  </a:lnTo>
                  <a:lnTo>
                    <a:pt x="184" y="1925"/>
                  </a:lnTo>
                  <a:lnTo>
                    <a:pt x="184" y="1923"/>
                  </a:lnTo>
                  <a:lnTo>
                    <a:pt x="182" y="1928"/>
                  </a:lnTo>
                  <a:lnTo>
                    <a:pt x="179" y="1931"/>
                  </a:lnTo>
                  <a:lnTo>
                    <a:pt x="176" y="1936"/>
                  </a:lnTo>
                  <a:lnTo>
                    <a:pt x="176" y="1944"/>
                  </a:lnTo>
                  <a:lnTo>
                    <a:pt x="176" y="1949"/>
                  </a:lnTo>
                  <a:lnTo>
                    <a:pt x="174" y="1955"/>
                  </a:lnTo>
                  <a:lnTo>
                    <a:pt x="174" y="1963"/>
                  </a:lnTo>
                  <a:lnTo>
                    <a:pt x="171" y="1968"/>
                  </a:lnTo>
                  <a:lnTo>
                    <a:pt x="168" y="1984"/>
                  </a:lnTo>
                  <a:lnTo>
                    <a:pt x="166" y="2000"/>
                  </a:lnTo>
                  <a:lnTo>
                    <a:pt x="163" y="2016"/>
                  </a:lnTo>
                  <a:lnTo>
                    <a:pt x="160" y="2032"/>
                  </a:lnTo>
                  <a:lnTo>
                    <a:pt x="158" y="2048"/>
                  </a:lnTo>
                  <a:lnTo>
                    <a:pt x="152" y="2061"/>
                  </a:lnTo>
                  <a:lnTo>
                    <a:pt x="150" y="2077"/>
                  </a:lnTo>
                  <a:lnTo>
                    <a:pt x="147" y="2091"/>
                  </a:lnTo>
                  <a:lnTo>
                    <a:pt x="144" y="2104"/>
                  </a:lnTo>
                  <a:lnTo>
                    <a:pt x="142" y="2112"/>
                  </a:lnTo>
                  <a:lnTo>
                    <a:pt x="142" y="2123"/>
                  </a:lnTo>
                  <a:lnTo>
                    <a:pt x="139" y="2131"/>
                  </a:lnTo>
                  <a:lnTo>
                    <a:pt x="136" y="2144"/>
                  </a:lnTo>
                  <a:lnTo>
                    <a:pt x="134" y="2155"/>
                  </a:lnTo>
                  <a:lnTo>
                    <a:pt x="131" y="2165"/>
                  </a:lnTo>
                  <a:lnTo>
                    <a:pt x="128" y="2176"/>
                  </a:lnTo>
                  <a:lnTo>
                    <a:pt x="126" y="2187"/>
                  </a:lnTo>
                  <a:lnTo>
                    <a:pt x="123" y="2197"/>
                  </a:lnTo>
                  <a:lnTo>
                    <a:pt x="120" y="2211"/>
                  </a:lnTo>
                  <a:lnTo>
                    <a:pt x="115" y="2221"/>
                  </a:lnTo>
                  <a:lnTo>
                    <a:pt x="115" y="2235"/>
                  </a:lnTo>
                  <a:lnTo>
                    <a:pt x="110" y="2245"/>
                  </a:lnTo>
                  <a:lnTo>
                    <a:pt x="107" y="2259"/>
                  </a:lnTo>
                  <a:lnTo>
                    <a:pt x="104" y="2272"/>
                  </a:lnTo>
                  <a:lnTo>
                    <a:pt x="102" y="2285"/>
                  </a:lnTo>
                  <a:lnTo>
                    <a:pt x="99" y="2299"/>
                  </a:lnTo>
                  <a:lnTo>
                    <a:pt x="99" y="2312"/>
                  </a:lnTo>
                  <a:lnTo>
                    <a:pt x="96" y="2325"/>
                  </a:lnTo>
                  <a:lnTo>
                    <a:pt x="96" y="2339"/>
                  </a:lnTo>
                  <a:lnTo>
                    <a:pt x="96" y="2352"/>
                  </a:lnTo>
                  <a:lnTo>
                    <a:pt x="94" y="2368"/>
                  </a:lnTo>
                  <a:lnTo>
                    <a:pt x="91" y="2381"/>
                  </a:lnTo>
                  <a:lnTo>
                    <a:pt x="91" y="2387"/>
                  </a:lnTo>
                  <a:lnTo>
                    <a:pt x="88" y="2395"/>
                  </a:lnTo>
                  <a:lnTo>
                    <a:pt x="88" y="2403"/>
                  </a:lnTo>
                  <a:lnTo>
                    <a:pt x="86" y="2408"/>
                  </a:lnTo>
                  <a:lnTo>
                    <a:pt x="83" y="2416"/>
                  </a:lnTo>
                  <a:lnTo>
                    <a:pt x="80" y="2421"/>
                  </a:lnTo>
                  <a:lnTo>
                    <a:pt x="80" y="2429"/>
                  </a:lnTo>
                  <a:lnTo>
                    <a:pt x="78" y="2435"/>
                  </a:lnTo>
                  <a:lnTo>
                    <a:pt x="75" y="2451"/>
                  </a:lnTo>
                  <a:lnTo>
                    <a:pt x="72" y="2467"/>
                  </a:lnTo>
                  <a:lnTo>
                    <a:pt x="70" y="2480"/>
                  </a:lnTo>
                  <a:lnTo>
                    <a:pt x="70" y="2499"/>
                  </a:lnTo>
                  <a:lnTo>
                    <a:pt x="64" y="2512"/>
                  </a:lnTo>
                  <a:lnTo>
                    <a:pt x="64" y="2528"/>
                  </a:lnTo>
                  <a:lnTo>
                    <a:pt x="62" y="2544"/>
                  </a:lnTo>
                  <a:lnTo>
                    <a:pt x="59" y="2560"/>
                  </a:lnTo>
                  <a:lnTo>
                    <a:pt x="59" y="2568"/>
                  </a:lnTo>
                  <a:lnTo>
                    <a:pt x="59" y="2579"/>
                  </a:lnTo>
                  <a:lnTo>
                    <a:pt x="56" y="2587"/>
                  </a:lnTo>
                  <a:lnTo>
                    <a:pt x="56" y="2597"/>
                  </a:lnTo>
                  <a:lnTo>
                    <a:pt x="54" y="2608"/>
                  </a:lnTo>
                  <a:lnTo>
                    <a:pt x="51" y="2619"/>
                  </a:lnTo>
                  <a:lnTo>
                    <a:pt x="51" y="2627"/>
                  </a:lnTo>
                  <a:lnTo>
                    <a:pt x="48" y="2635"/>
                  </a:lnTo>
                  <a:lnTo>
                    <a:pt x="46" y="2651"/>
                  </a:lnTo>
                  <a:lnTo>
                    <a:pt x="43" y="2664"/>
                  </a:lnTo>
                  <a:lnTo>
                    <a:pt x="40" y="2677"/>
                  </a:lnTo>
                  <a:lnTo>
                    <a:pt x="38" y="2691"/>
                  </a:lnTo>
                  <a:lnTo>
                    <a:pt x="35" y="2704"/>
                  </a:lnTo>
                  <a:lnTo>
                    <a:pt x="32" y="2720"/>
                  </a:lnTo>
                  <a:lnTo>
                    <a:pt x="30" y="2733"/>
                  </a:lnTo>
                  <a:lnTo>
                    <a:pt x="27" y="2744"/>
                  </a:lnTo>
                  <a:lnTo>
                    <a:pt x="27" y="2752"/>
                  </a:lnTo>
                  <a:lnTo>
                    <a:pt x="24" y="2760"/>
                  </a:lnTo>
                  <a:lnTo>
                    <a:pt x="24" y="2768"/>
                  </a:lnTo>
                  <a:lnTo>
                    <a:pt x="22" y="2776"/>
                  </a:lnTo>
                  <a:lnTo>
                    <a:pt x="19" y="2784"/>
                  </a:lnTo>
                  <a:lnTo>
                    <a:pt x="16" y="2795"/>
                  </a:lnTo>
                  <a:lnTo>
                    <a:pt x="14" y="2805"/>
                  </a:lnTo>
                  <a:lnTo>
                    <a:pt x="14" y="2813"/>
                  </a:lnTo>
                  <a:close/>
                </a:path>
              </a:pathLst>
            </a:custGeom>
            <a:solidFill>
              <a:srgbClr val="00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8" name="Freeform 35"/>
            <p:cNvSpPr>
              <a:spLocks/>
            </p:cNvSpPr>
            <p:nvPr/>
          </p:nvSpPr>
          <p:spPr bwMode="auto">
            <a:xfrm>
              <a:off x="1689" y="1878"/>
              <a:ext cx="464" cy="488"/>
            </a:xfrm>
            <a:custGeom>
              <a:avLst/>
              <a:gdLst>
                <a:gd name="T0" fmla="*/ 429 w 464"/>
                <a:gd name="T1" fmla="*/ 323 h 488"/>
                <a:gd name="T2" fmla="*/ 384 w 464"/>
                <a:gd name="T3" fmla="*/ 318 h 488"/>
                <a:gd name="T4" fmla="*/ 338 w 464"/>
                <a:gd name="T5" fmla="*/ 323 h 488"/>
                <a:gd name="T6" fmla="*/ 309 w 464"/>
                <a:gd name="T7" fmla="*/ 334 h 488"/>
                <a:gd name="T8" fmla="*/ 282 w 464"/>
                <a:gd name="T9" fmla="*/ 350 h 488"/>
                <a:gd name="T10" fmla="*/ 256 w 464"/>
                <a:gd name="T11" fmla="*/ 368 h 488"/>
                <a:gd name="T12" fmla="*/ 229 w 464"/>
                <a:gd name="T13" fmla="*/ 382 h 488"/>
                <a:gd name="T14" fmla="*/ 213 w 464"/>
                <a:gd name="T15" fmla="*/ 363 h 488"/>
                <a:gd name="T16" fmla="*/ 200 w 464"/>
                <a:gd name="T17" fmla="*/ 355 h 488"/>
                <a:gd name="T18" fmla="*/ 194 w 464"/>
                <a:gd name="T19" fmla="*/ 347 h 488"/>
                <a:gd name="T20" fmla="*/ 181 w 464"/>
                <a:gd name="T21" fmla="*/ 323 h 488"/>
                <a:gd name="T22" fmla="*/ 178 w 464"/>
                <a:gd name="T23" fmla="*/ 304 h 488"/>
                <a:gd name="T24" fmla="*/ 202 w 464"/>
                <a:gd name="T25" fmla="*/ 318 h 488"/>
                <a:gd name="T26" fmla="*/ 213 w 464"/>
                <a:gd name="T27" fmla="*/ 320 h 488"/>
                <a:gd name="T28" fmla="*/ 237 w 464"/>
                <a:gd name="T29" fmla="*/ 246 h 488"/>
                <a:gd name="T30" fmla="*/ 250 w 464"/>
                <a:gd name="T31" fmla="*/ 158 h 488"/>
                <a:gd name="T32" fmla="*/ 234 w 464"/>
                <a:gd name="T33" fmla="*/ 72 h 488"/>
                <a:gd name="T34" fmla="*/ 224 w 464"/>
                <a:gd name="T35" fmla="*/ 30 h 488"/>
                <a:gd name="T36" fmla="*/ 213 w 464"/>
                <a:gd name="T37" fmla="*/ 139 h 488"/>
                <a:gd name="T38" fmla="*/ 184 w 464"/>
                <a:gd name="T39" fmla="*/ 208 h 488"/>
                <a:gd name="T40" fmla="*/ 176 w 464"/>
                <a:gd name="T41" fmla="*/ 275 h 488"/>
                <a:gd name="T42" fmla="*/ 165 w 464"/>
                <a:gd name="T43" fmla="*/ 307 h 488"/>
                <a:gd name="T44" fmla="*/ 149 w 464"/>
                <a:gd name="T45" fmla="*/ 307 h 488"/>
                <a:gd name="T46" fmla="*/ 138 w 464"/>
                <a:gd name="T47" fmla="*/ 278 h 488"/>
                <a:gd name="T48" fmla="*/ 106 w 464"/>
                <a:gd name="T49" fmla="*/ 182 h 488"/>
                <a:gd name="T50" fmla="*/ 66 w 464"/>
                <a:gd name="T51" fmla="*/ 96 h 488"/>
                <a:gd name="T52" fmla="*/ 13 w 464"/>
                <a:gd name="T53" fmla="*/ 24 h 488"/>
                <a:gd name="T54" fmla="*/ 10 w 464"/>
                <a:gd name="T55" fmla="*/ 80 h 488"/>
                <a:gd name="T56" fmla="*/ 18 w 464"/>
                <a:gd name="T57" fmla="*/ 110 h 488"/>
                <a:gd name="T58" fmla="*/ 29 w 464"/>
                <a:gd name="T59" fmla="*/ 168 h 488"/>
                <a:gd name="T60" fmla="*/ 56 w 464"/>
                <a:gd name="T61" fmla="*/ 251 h 488"/>
                <a:gd name="T62" fmla="*/ 82 w 464"/>
                <a:gd name="T63" fmla="*/ 283 h 488"/>
                <a:gd name="T64" fmla="*/ 106 w 464"/>
                <a:gd name="T65" fmla="*/ 302 h 488"/>
                <a:gd name="T66" fmla="*/ 130 w 464"/>
                <a:gd name="T67" fmla="*/ 318 h 488"/>
                <a:gd name="T68" fmla="*/ 141 w 464"/>
                <a:gd name="T69" fmla="*/ 336 h 488"/>
                <a:gd name="T70" fmla="*/ 197 w 464"/>
                <a:gd name="T71" fmla="*/ 368 h 488"/>
                <a:gd name="T72" fmla="*/ 141 w 464"/>
                <a:gd name="T73" fmla="*/ 395 h 488"/>
                <a:gd name="T74" fmla="*/ 125 w 464"/>
                <a:gd name="T75" fmla="*/ 376 h 488"/>
                <a:gd name="T76" fmla="*/ 117 w 464"/>
                <a:gd name="T77" fmla="*/ 368 h 488"/>
                <a:gd name="T78" fmla="*/ 109 w 464"/>
                <a:gd name="T79" fmla="*/ 363 h 488"/>
                <a:gd name="T80" fmla="*/ 122 w 464"/>
                <a:gd name="T81" fmla="*/ 411 h 488"/>
                <a:gd name="T82" fmla="*/ 93 w 464"/>
                <a:gd name="T83" fmla="*/ 432 h 488"/>
                <a:gd name="T84" fmla="*/ 61 w 464"/>
                <a:gd name="T85" fmla="*/ 456 h 488"/>
                <a:gd name="T86" fmla="*/ 72 w 464"/>
                <a:gd name="T87" fmla="*/ 478 h 488"/>
                <a:gd name="T88" fmla="*/ 104 w 464"/>
                <a:gd name="T89" fmla="*/ 483 h 488"/>
                <a:gd name="T90" fmla="*/ 133 w 464"/>
                <a:gd name="T91" fmla="*/ 488 h 488"/>
                <a:gd name="T92" fmla="*/ 165 w 464"/>
                <a:gd name="T93" fmla="*/ 480 h 488"/>
                <a:gd name="T94" fmla="*/ 194 w 464"/>
                <a:gd name="T95" fmla="*/ 451 h 488"/>
                <a:gd name="T96" fmla="*/ 205 w 464"/>
                <a:gd name="T97" fmla="*/ 432 h 488"/>
                <a:gd name="T98" fmla="*/ 210 w 464"/>
                <a:gd name="T99" fmla="*/ 416 h 488"/>
                <a:gd name="T100" fmla="*/ 226 w 464"/>
                <a:gd name="T101" fmla="*/ 422 h 488"/>
                <a:gd name="T102" fmla="*/ 250 w 464"/>
                <a:gd name="T103" fmla="*/ 440 h 488"/>
                <a:gd name="T104" fmla="*/ 272 w 464"/>
                <a:gd name="T105" fmla="*/ 464 h 488"/>
                <a:gd name="T106" fmla="*/ 269 w 464"/>
                <a:gd name="T107" fmla="*/ 448 h 488"/>
                <a:gd name="T108" fmla="*/ 237 w 464"/>
                <a:gd name="T109" fmla="*/ 419 h 488"/>
                <a:gd name="T110" fmla="*/ 229 w 464"/>
                <a:gd name="T111" fmla="*/ 392 h 488"/>
                <a:gd name="T112" fmla="*/ 248 w 464"/>
                <a:gd name="T113" fmla="*/ 390 h 488"/>
                <a:gd name="T114" fmla="*/ 277 w 464"/>
                <a:gd name="T115" fmla="*/ 398 h 488"/>
                <a:gd name="T116" fmla="*/ 320 w 464"/>
                <a:gd name="T117" fmla="*/ 400 h 488"/>
                <a:gd name="T118" fmla="*/ 365 w 464"/>
                <a:gd name="T119" fmla="*/ 390 h 488"/>
                <a:gd name="T120" fmla="*/ 408 w 464"/>
                <a:gd name="T121" fmla="*/ 371 h 488"/>
                <a:gd name="T122" fmla="*/ 450 w 464"/>
                <a:gd name="T123" fmla="*/ 342 h 488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w 464"/>
                <a:gd name="T187" fmla="*/ 0 h 488"/>
                <a:gd name="T188" fmla="*/ 464 w 464"/>
                <a:gd name="T189" fmla="*/ 488 h 488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T186" t="T187" r="T188" b="T189"/>
              <a:pathLst>
                <a:path w="464" h="488">
                  <a:moveTo>
                    <a:pt x="464" y="323"/>
                  </a:moveTo>
                  <a:lnTo>
                    <a:pt x="456" y="323"/>
                  </a:lnTo>
                  <a:lnTo>
                    <a:pt x="448" y="323"/>
                  </a:lnTo>
                  <a:lnTo>
                    <a:pt x="437" y="323"/>
                  </a:lnTo>
                  <a:lnTo>
                    <a:pt x="429" y="323"/>
                  </a:lnTo>
                  <a:lnTo>
                    <a:pt x="421" y="320"/>
                  </a:lnTo>
                  <a:lnTo>
                    <a:pt x="410" y="320"/>
                  </a:lnTo>
                  <a:lnTo>
                    <a:pt x="402" y="318"/>
                  </a:lnTo>
                  <a:lnTo>
                    <a:pt x="392" y="318"/>
                  </a:lnTo>
                  <a:lnTo>
                    <a:pt x="384" y="318"/>
                  </a:lnTo>
                  <a:lnTo>
                    <a:pt x="373" y="318"/>
                  </a:lnTo>
                  <a:lnTo>
                    <a:pt x="365" y="318"/>
                  </a:lnTo>
                  <a:lnTo>
                    <a:pt x="357" y="320"/>
                  </a:lnTo>
                  <a:lnTo>
                    <a:pt x="346" y="320"/>
                  </a:lnTo>
                  <a:lnTo>
                    <a:pt x="338" y="323"/>
                  </a:lnTo>
                  <a:lnTo>
                    <a:pt x="330" y="328"/>
                  </a:lnTo>
                  <a:lnTo>
                    <a:pt x="320" y="334"/>
                  </a:lnTo>
                  <a:lnTo>
                    <a:pt x="317" y="334"/>
                  </a:lnTo>
                  <a:lnTo>
                    <a:pt x="314" y="334"/>
                  </a:lnTo>
                  <a:lnTo>
                    <a:pt x="309" y="334"/>
                  </a:lnTo>
                  <a:lnTo>
                    <a:pt x="304" y="336"/>
                  </a:lnTo>
                  <a:lnTo>
                    <a:pt x="298" y="339"/>
                  </a:lnTo>
                  <a:lnTo>
                    <a:pt x="293" y="344"/>
                  </a:lnTo>
                  <a:lnTo>
                    <a:pt x="285" y="347"/>
                  </a:lnTo>
                  <a:lnTo>
                    <a:pt x="282" y="350"/>
                  </a:lnTo>
                  <a:lnTo>
                    <a:pt x="277" y="355"/>
                  </a:lnTo>
                  <a:lnTo>
                    <a:pt x="272" y="358"/>
                  </a:lnTo>
                  <a:lnTo>
                    <a:pt x="266" y="360"/>
                  </a:lnTo>
                  <a:lnTo>
                    <a:pt x="261" y="366"/>
                  </a:lnTo>
                  <a:lnTo>
                    <a:pt x="256" y="368"/>
                  </a:lnTo>
                  <a:lnTo>
                    <a:pt x="250" y="371"/>
                  </a:lnTo>
                  <a:lnTo>
                    <a:pt x="245" y="376"/>
                  </a:lnTo>
                  <a:lnTo>
                    <a:pt x="240" y="379"/>
                  </a:lnTo>
                  <a:lnTo>
                    <a:pt x="234" y="379"/>
                  </a:lnTo>
                  <a:lnTo>
                    <a:pt x="229" y="382"/>
                  </a:lnTo>
                  <a:lnTo>
                    <a:pt x="224" y="379"/>
                  </a:lnTo>
                  <a:lnTo>
                    <a:pt x="221" y="374"/>
                  </a:lnTo>
                  <a:lnTo>
                    <a:pt x="218" y="371"/>
                  </a:lnTo>
                  <a:lnTo>
                    <a:pt x="216" y="366"/>
                  </a:lnTo>
                  <a:lnTo>
                    <a:pt x="213" y="363"/>
                  </a:lnTo>
                  <a:lnTo>
                    <a:pt x="210" y="360"/>
                  </a:lnTo>
                  <a:lnTo>
                    <a:pt x="208" y="358"/>
                  </a:lnTo>
                  <a:lnTo>
                    <a:pt x="202" y="358"/>
                  </a:lnTo>
                  <a:lnTo>
                    <a:pt x="202" y="355"/>
                  </a:lnTo>
                  <a:lnTo>
                    <a:pt x="200" y="355"/>
                  </a:lnTo>
                  <a:lnTo>
                    <a:pt x="200" y="352"/>
                  </a:lnTo>
                  <a:lnTo>
                    <a:pt x="200" y="350"/>
                  </a:lnTo>
                  <a:lnTo>
                    <a:pt x="202" y="350"/>
                  </a:lnTo>
                  <a:lnTo>
                    <a:pt x="197" y="350"/>
                  </a:lnTo>
                  <a:lnTo>
                    <a:pt x="194" y="347"/>
                  </a:lnTo>
                  <a:lnTo>
                    <a:pt x="192" y="344"/>
                  </a:lnTo>
                  <a:lnTo>
                    <a:pt x="189" y="339"/>
                  </a:lnTo>
                  <a:lnTo>
                    <a:pt x="184" y="334"/>
                  </a:lnTo>
                  <a:lnTo>
                    <a:pt x="184" y="328"/>
                  </a:lnTo>
                  <a:lnTo>
                    <a:pt x="181" y="323"/>
                  </a:lnTo>
                  <a:lnTo>
                    <a:pt x="178" y="320"/>
                  </a:lnTo>
                  <a:lnTo>
                    <a:pt x="176" y="318"/>
                  </a:lnTo>
                  <a:lnTo>
                    <a:pt x="176" y="312"/>
                  </a:lnTo>
                  <a:lnTo>
                    <a:pt x="178" y="310"/>
                  </a:lnTo>
                  <a:lnTo>
                    <a:pt x="178" y="304"/>
                  </a:lnTo>
                  <a:lnTo>
                    <a:pt x="181" y="302"/>
                  </a:lnTo>
                  <a:lnTo>
                    <a:pt x="184" y="299"/>
                  </a:lnTo>
                  <a:lnTo>
                    <a:pt x="184" y="296"/>
                  </a:lnTo>
                  <a:lnTo>
                    <a:pt x="186" y="296"/>
                  </a:lnTo>
                  <a:lnTo>
                    <a:pt x="202" y="318"/>
                  </a:lnTo>
                  <a:lnTo>
                    <a:pt x="202" y="326"/>
                  </a:lnTo>
                  <a:lnTo>
                    <a:pt x="205" y="326"/>
                  </a:lnTo>
                  <a:lnTo>
                    <a:pt x="208" y="326"/>
                  </a:lnTo>
                  <a:lnTo>
                    <a:pt x="210" y="323"/>
                  </a:lnTo>
                  <a:lnTo>
                    <a:pt x="213" y="320"/>
                  </a:lnTo>
                  <a:lnTo>
                    <a:pt x="218" y="307"/>
                  </a:lnTo>
                  <a:lnTo>
                    <a:pt x="224" y="291"/>
                  </a:lnTo>
                  <a:lnTo>
                    <a:pt x="226" y="278"/>
                  </a:lnTo>
                  <a:lnTo>
                    <a:pt x="232" y="262"/>
                  </a:lnTo>
                  <a:lnTo>
                    <a:pt x="237" y="246"/>
                  </a:lnTo>
                  <a:lnTo>
                    <a:pt x="242" y="227"/>
                  </a:lnTo>
                  <a:lnTo>
                    <a:pt x="245" y="211"/>
                  </a:lnTo>
                  <a:lnTo>
                    <a:pt x="248" y="192"/>
                  </a:lnTo>
                  <a:lnTo>
                    <a:pt x="250" y="176"/>
                  </a:lnTo>
                  <a:lnTo>
                    <a:pt x="250" y="158"/>
                  </a:lnTo>
                  <a:lnTo>
                    <a:pt x="248" y="142"/>
                  </a:lnTo>
                  <a:lnTo>
                    <a:pt x="245" y="123"/>
                  </a:lnTo>
                  <a:lnTo>
                    <a:pt x="242" y="107"/>
                  </a:lnTo>
                  <a:lnTo>
                    <a:pt x="240" y="88"/>
                  </a:lnTo>
                  <a:lnTo>
                    <a:pt x="234" y="72"/>
                  </a:lnTo>
                  <a:lnTo>
                    <a:pt x="232" y="59"/>
                  </a:lnTo>
                  <a:lnTo>
                    <a:pt x="229" y="51"/>
                  </a:lnTo>
                  <a:lnTo>
                    <a:pt x="226" y="43"/>
                  </a:lnTo>
                  <a:lnTo>
                    <a:pt x="226" y="35"/>
                  </a:lnTo>
                  <a:lnTo>
                    <a:pt x="224" y="30"/>
                  </a:lnTo>
                  <a:lnTo>
                    <a:pt x="221" y="22"/>
                  </a:lnTo>
                  <a:lnTo>
                    <a:pt x="218" y="14"/>
                  </a:lnTo>
                  <a:lnTo>
                    <a:pt x="218" y="8"/>
                  </a:lnTo>
                  <a:lnTo>
                    <a:pt x="216" y="0"/>
                  </a:lnTo>
                  <a:lnTo>
                    <a:pt x="213" y="139"/>
                  </a:lnTo>
                  <a:lnTo>
                    <a:pt x="210" y="155"/>
                  </a:lnTo>
                  <a:lnTo>
                    <a:pt x="205" y="168"/>
                  </a:lnTo>
                  <a:lnTo>
                    <a:pt x="197" y="182"/>
                  </a:lnTo>
                  <a:lnTo>
                    <a:pt x="192" y="195"/>
                  </a:lnTo>
                  <a:lnTo>
                    <a:pt x="184" y="208"/>
                  </a:lnTo>
                  <a:lnTo>
                    <a:pt x="181" y="224"/>
                  </a:lnTo>
                  <a:lnTo>
                    <a:pt x="178" y="238"/>
                  </a:lnTo>
                  <a:lnTo>
                    <a:pt x="178" y="256"/>
                  </a:lnTo>
                  <a:lnTo>
                    <a:pt x="178" y="264"/>
                  </a:lnTo>
                  <a:lnTo>
                    <a:pt x="176" y="275"/>
                  </a:lnTo>
                  <a:lnTo>
                    <a:pt x="173" y="286"/>
                  </a:lnTo>
                  <a:lnTo>
                    <a:pt x="173" y="294"/>
                  </a:lnTo>
                  <a:lnTo>
                    <a:pt x="170" y="299"/>
                  </a:lnTo>
                  <a:lnTo>
                    <a:pt x="168" y="304"/>
                  </a:lnTo>
                  <a:lnTo>
                    <a:pt x="165" y="307"/>
                  </a:lnTo>
                  <a:lnTo>
                    <a:pt x="162" y="312"/>
                  </a:lnTo>
                  <a:lnTo>
                    <a:pt x="160" y="318"/>
                  </a:lnTo>
                  <a:lnTo>
                    <a:pt x="154" y="318"/>
                  </a:lnTo>
                  <a:lnTo>
                    <a:pt x="152" y="312"/>
                  </a:lnTo>
                  <a:lnTo>
                    <a:pt x="149" y="307"/>
                  </a:lnTo>
                  <a:lnTo>
                    <a:pt x="146" y="302"/>
                  </a:lnTo>
                  <a:lnTo>
                    <a:pt x="144" y="296"/>
                  </a:lnTo>
                  <a:lnTo>
                    <a:pt x="141" y="291"/>
                  </a:lnTo>
                  <a:lnTo>
                    <a:pt x="141" y="286"/>
                  </a:lnTo>
                  <a:lnTo>
                    <a:pt x="138" y="278"/>
                  </a:lnTo>
                  <a:lnTo>
                    <a:pt x="133" y="259"/>
                  </a:lnTo>
                  <a:lnTo>
                    <a:pt x="128" y="240"/>
                  </a:lnTo>
                  <a:lnTo>
                    <a:pt x="120" y="219"/>
                  </a:lnTo>
                  <a:lnTo>
                    <a:pt x="112" y="200"/>
                  </a:lnTo>
                  <a:lnTo>
                    <a:pt x="106" y="182"/>
                  </a:lnTo>
                  <a:lnTo>
                    <a:pt x="98" y="166"/>
                  </a:lnTo>
                  <a:lnTo>
                    <a:pt x="90" y="147"/>
                  </a:lnTo>
                  <a:lnTo>
                    <a:pt x="82" y="131"/>
                  </a:lnTo>
                  <a:lnTo>
                    <a:pt x="74" y="112"/>
                  </a:lnTo>
                  <a:lnTo>
                    <a:pt x="66" y="96"/>
                  </a:lnTo>
                  <a:lnTo>
                    <a:pt x="56" y="80"/>
                  </a:lnTo>
                  <a:lnTo>
                    <a:pt x="45" y="64"/>
                  </a:lnTo>
                  <a:lnTo>
                    <a:pt x="34" y="51"/>
                  </a:lnTo>
                  <a:lnTo>
                    <a:pt x="24" y="38"/>
                  </a:lnTo>
                  <a:lnTo>
                    <a:pt x="13" y="24"/>
                  </a:lnTo>
                  <a:lnTo>
                    <a:pt x="0" y="8"/>
                  </a:lnTo>
                  <a:lnTo>
                    <a:pt x="2" y="27"/>
                  </a:lnTo>
                  <a:lnTo>
                    <a:pt x="5" y="46"/>
                  </a:lnTo>
                  <a:lnTo>
                    <a:pt x="8" y="62"/>
                  </a:lnTo>
                  <a:lnTo>
                    <a:pt x="10" y="80"/>
                  </a:lnTo>
                  <a:lnTo>
                    <a:pt x="10" y="86"/>
                  </a:lnTo>
                  <a:lnTo>
                    <a:pt x="10" y="91"/>
                  </a:lnTo>
                  <a:lnTo>
                    <a:pt x="13" y="99"/>
                  </a:lnTo>
                  <a:lnTo>
                    <a:pt x="16" y="104"/>
                  </a:lnTo>
                  <a:lnTo>
                    <a:pt x="18" y="110"/>
                  </a:lnTo>
                  <a:lnTo>
                    <a:pt x="18" y="115"/>
                  </a:lnTo>
                  <a:lnTo>
                    <a:pt x="21" y="120"/>
                  </a:lnTo>
                  <a:lnTo>
                    <a:pt x="21" y="128"/>
                  </a:lnTo>
                  <a:lnTo>
                    <a:pt x="26" y="147"/>
                  </a:lnTo>
                  <a:lnTo>
                    <a:pt x="29" y="168"/>
                  </a:lnTo>
                  <a:lnTo>
                    <a:pt x="34" y="184"/>
                  </a:lnTo>
                  <a:lnTo>
                    <a:pt x="40" y="203"/>
                  </a:lnTo>
                  <a:lnTo>
                    <a:pt x="42" y="219"/>
                  </a:lnTo>
                  <a:lnTo>
                    <a:pt x="50" y="235"/>
                  </a:lnTo>
                  <a:lnTo>
                    <a:pt x="56" y="251"/>
                  </a:lnTo>
                  <a:lnTo>
                    <a:pt x="66" y="264"/>
                  </a:lnTo>
                  <a:lnTo>
                    <a:pt x="69" y="270"/>
                  </a:lnTo>
                  <a:lnTo>
                    <a:pt x="74" y="275"/>
                  </a:lnTo>
                  <a:lnTo>
                    <a:pt x="77" y="278"/>
                  </a:lnTo>
                  <a:lnTo>
                    <a:pt x="82" y="283"/>
                  </a:lnTo>
                  <a:lnTo>
                    <a:pt x="88" y="288"/>
                  </a:lnTo>
                  <a:lnTo>
                    <a:pt x="90" y="291"/>
                  </a:lnTo>
                  <a:lnTo>
                    <a:pt x="96" y="294"/>
                  </a:lnTo>
                  <a:lnTo>
                    <a:pt x="101" y="296"/>
                  </a:lnTo>
                  <a:lnTo>
                    <a:pt x="106" y="302"/>
                  </a:lnTo>
                  <a:lnTo>
                    <a:pt x="112" y="304"/>
                  </a:lnTo>
                  <a:lnTo>
                    <a:pt x="117" y="307"/>
                  </a:lnTo>
                  <a:lnTo>
                    <a:pt x="120" y="310"/>
                  </a:lnTo>
                  <a:lnTo>
                    <a:pt x="125" y="312"/>
                  </a:lnTo>
                  <a:lnTo>
                    <a:pt x="130" y="318"/>
                  </a:lnTo>
                  <a:lnTo>
                    <a:pt x="136" y="320"/>
                  </a:lnTo>
                  <a:lnTo>
                    <a:pt x="138" y="326"/>
                  </a:lnTo>
                  <a:lnTo>
                    <a:pt x="141" y="328"/>
                  </a:lnTo>
                  <a:lnTo>
                    <a:pt x="141" y="331"/>
                  </a:lnTo>
                  <a:lnTo>
                    <a:pt x="141" y="336"/>
                  </a:lnTo>
                  <a:lnTo>
                    <a:pt x="141" y="342"/>
                  </a:lnTo>
                  <a:lnTo>
                    <a:pt x="144" y="342"/>
                  </a:lnTo>
                  <a:lnTo>
                    <a:pt x="146" y="342"/>
                  </a:lnTo>
                  <a:lnTo>
                    <a:pt x="149" y="342"/>
                  </a:lnTo>
                  <a:lnTo>
                    <a:pt x="197" y="368"/>
                  </a:lnTo>
                  <a:lnTo>
                    <a:pt x="197" y="371"/>
                  </a:lnTo>
                  <a:lnTo>
                    <a:pt x="197" y="374"/>
                  </a:lnTo>
                  <a:lnTo>
                    <a:pt x="197" y="376"/>
                  </a:lnTo>
                  <a:lnTo>
                    <a:pt x="194" y="379"/>
                  </a:lnTo>
                  <a:lnTo>
                    <a:pt x="141" y="395"/>
                  </a:lnTo>
                  <a:lnTo>
                    <a:pt x="138" y="392"/>
                  </a:lnTo>
                  <a:lnTo>
                    <a:pt x="136" y="390"/>
                  </a:lnTo>
                  <a:lnTo>
                    <a:pt x="133" y="384"/>
                  </a:lnTo>
                  <a:lnTo>
                    <a:pt x="144" y="350"/>
                  </a:lnTo>
                  <a:lnTo>
                    <a:pt x="125" y="376"/>
                  </a:lnTo>
                  <a:lnTo>
                    <a:pt x="122" y="376"/>
                  </a:lnTo>
                  <a:lnTo>
                    <a:pt x="120" y="376"/>
                  </a:lnTo>
                  <a:lnTo>
                    <a:pt x="120" y="374"/>
                  </a:lnTo>
                  <a:lnTo>
                    <a:pt x="117" y="371"/>
                  </a:lnTo>
                  <a:lnTo>
                    <a:pt x="117" y="368"/>
                  </a:lnTo>
                  <a:lnTo>
                    <a:pt x="117" y="363"/>
                  </a:lnTo>
                  <a:lnTo>
                    <a:pt x="117" y="358"/>
                  </a:lnTo>
                  <a:lnTo>
                    <a:pt x="114" y="355"/>
                  </a:lnTo>
                  <a:lnTo>
                    <a:pt x="112" y="360"/>
                  </a:lnTo>
                  <a:lnTo>
                    <a:pt x="109" y="363"/>
                  </a:lnTo>
                  <a:lnTo>
                    <a:pt x="106" y="371"/>
                  </a:lnTo>
                  <a:lnTo>
                    <a:pt x="106" y="376"/>
                  </a:lnTo>
                  <a:lnTo>
                    <a:pt x="125" y="400"/>
                  </a:lnTo>
                  <a:lnTo>
                    <a:pt x="125" y="406"/>
                  </a:lnTo>
                  <a:lnTo>
                    <a:pt x="122" y="411"/>
                  </a:lnTo>
                  <a:lnTo>
                    <a:pt x="120" y="414"/>
                  </a:lnTo>
                  <a:lnTo>
                    <a:pt x="117" y="419"/>
                  </a:lnTo>
                  <a:lnTo>
                    <a:pt x="109" y="424"/>
                  </a:lnTo>
                  <a:lnTo>
                    <a:pt x="101" y="427"/>
                  </a:lnTo>
                  <a:lnTo>
                    <a:pt x="93" y="432"/>
                  </a:lnTo>
                  <a:lnTo>
                    <a:pt x="88" y="438"/>
                  </a:lnTo>
                  <a:lnTo>
                    <a:pt x="80" y="440"/>
                  </a:lnTo>
                  <a:lnTo>
                    <a:pt x="74" y="446"/>
                  </a:lnTo>
                  <a:lnTo>
                    <a:pt x="66" y="451"/>
                  </a:lnTo>
                  <a:lnTo>
                    <a:pt x="61" y="456"/>
                  </a:lnTo>
                  <a:lnTo>
                    <a:pt x="48" y="467"/>
                  </a:lnTo>
                  <a:lnTo>
                    <a:pt x="56" y="470"/>
                  </a:lnTo>
                  <a:lnTo>
                    <a:pt x="61" y="472"/>
                  </a:lnTo>
                  <a:lnTo>
                    <a:pt x="66" y="475"/>
                  </a:lnTo>
                  <a:lnTo>
                    <a:pt x="72" y="478"/>
                  </a:lnTo>
                  <a:lnTo>
                    <a:pt x="80" y="478"/>
                  </a:lnTo>
                  <a:lnTo>
                    <a:pt x="85" y="480"/>
                  </a:lnTo>
                  <a:lnTo>
                    <a:pt x="90" y="483"/>
                  </a:lnTo>
                  <a:lnTo>
                    <a:pt x="96" y="483"/>
                  </a:lnTo>
                  <a:lnTo>
                    <a:pt x="104" y="483"/>
                  </a:lnTo>
                  <a:lnTo>
                    <a:pt x="109" y="486"/>
                  </a:lnTo>
                  <a:lnTo>
                    <a:pt x="114" y="486"/>
                  </a:lnTo>
                  <a:lnTo>
                    <a:pt x="122" y="486"/>
                  </a:lnTo>
                  <a:lnTo>
                    <a:pt x="128" y="486"/>
                  </a:lnTo>
                  <a:lnTo>
                    <a:pt x="133" y="488"/>
                  </a:lnTo>
                  <a:lnTo>
                    <a:pt x="141" y="488"/>
                  </a:lnTo>
                  <a:lnTo>
                    <a:pt x="146" y="488"/>
                  </a:lnTo>
                  <a:lnTo>
                    <a:pt x="152" y="486"/>
                  </a:lnTo>
                  <a:lnTo>
                    <a:pt x="160" y="486"/>
                  </a:lnTo>
                  <a:lnTo>
                    <a:pt x="165" y="480"/>
                  </a:lnTo>
                  <a:lnTo>
                    <a:pt x="173" y="475"/>
                  </a:lnTo>
                  <a:lnTo>
                    <a:pt x="178" y="470"/>
                  </a:lnTo>
                  <a:lnTo>
                    <a:pt x="184" y="464"/>
                  </a:lnTo>
                  <a:lnTo>
                    <a:pt x="189" y="456"/>
                  </a:lnTo>
                  <a:lnTo>
                    <a:pt x="194" y="451"/>
                  </a:lnTo>
                  <a:lnTo>
                    <a:pt x="197" y="446"/>
                  </a:lnTo>
                  <a:lnTo>
                    <a:pt x="200" y="443"/>
                  </a:lnTo>
                  <a:lnTo>
                    <a:pt x="200" y="438"/>
                  </a:lnTo>
                  <a:lnTo>
                    <a:pt x="202" y="435"/>
                  </a:lnTo>
                  <a:lnTo>
                    <a:pt x="205" y="432"/>
                  </a:lnTo>
                  <a:lnTo>
                    <a:pt x="208" y="430"/>
                  </a:lnTo>
                  <a:lnTo>
                    <a:pt x="208" y="427"/>
                  </a:lnTo>
                  <a:lnTo>
                    <a:pt x="210" y="422"/>
                  </a:lnTo>
                  <a:lnTo>
                    <a:pt x="210" y="419"/>
                  </a:lnTo>
                  <a:lnTo>
                    <a:pt x="210" y="416"/>
                  </a:lnTo>
                  <a:lnTo>
                    <a:pt x="210" y="414"/>
                  </a:lnTo>
                  <a:lnTo>
                    <a:pt x="213" y="411"/>
                  </a:lnTo>
                  <a:lnTo>
                    <a:pt x="218" y="414"/>
                  </a:lnTo>
                  <a:lnTo>
                    <a:pt x="224" y="416"/>
                  </a:lnTo>
                  <a:lnTo>
                    <a:pt x="226" y="422"/>
                  </a:lnTo>
                  <a:lnTo>
                    <a:pt x="232" y="424"/>
                  </a:lnTo>
                  <a:lnTo>
                    <a:pt x="237" y="430"/>
                  </a:lnTo>
                  <a:lnTo>
                    <a:pt x="242" y="432"/>
                  </a:lnTo>
                  <a:lnTo>
                    <a:pt x="245" y="438"/>
                  </a:lnTo>
                  <a:lnTo>
                    <a:pt x="250" y="440"/>
                  </a:lnTo>
                  <a:lnTo>
                    <a:pt x="253" y="446"/>
                  </a:lnTo>
                  <a:lnTo>
                    <a:pt x="258" y="451"/>
                  </a:lnTo>
                  <a:lnTo>
                    <a:pt x="264" y="454"/>
                  </a:lnTo>
                  <a:lnTo>
                    <a:pt x="266" y="462"/>
                  </a:lnTo>
                  <a:lnTo>
                    <a:pt x="272" y="464"/>
                  </a:lnTo>
                  <a:lnTo>
                    <a:pt x="274" y="472"/>
                  </a:lnTo>
                  <a:lnTo>
                    <a:pt x="277" y="478"/>
                  </a:lnTo>
                  <a:lnTo>
                    <a:pt x="282" y="486"/>
                  </a:lnTo>
                  <a:lnTo>
                    <a:pt x="274" y="454"/>
                  </a:lnTo>
                  <a:lnTo>
                    <a:pt x="269" y="448"/>
                  </a:lnTo>
                  <a:lnTo>
                    <a:pt x="264" y="443"/>
                  </a:lnTo>
                  <a:lnTo>
                    <a:pt x="256" y="438"/>
                  </a:lnTo>
                  <a:lnTo>
                    <a:pt x="250" y="432"/>
                  </a:lnTo>
                  <a:lnTo>
                    <a:pt x="245" y="427"/>
                  </a:lnTo>
                  <a:lnTo>
                    <a:pt x="237" y="419"/>
                  </a:lnTo>
                  <a:lnTo>
                    <a:pt x="234" y="408"/>
                  </a:lnTo>
                  <a:lnTo>
                    <a:pt x="232" y="400"/>
                  </a:lnTo>
                  <a:lnTo>
                    <a:pt x="229" y="398"/>
                  </a:lnTo>
                  <a:lnTo>
                    <a:pt x="229" y="395"/>
                  </a:lnTo>
                  <a:lnTo>
                    <a:pt x="229" y="392"/>
                  </a:lnTo>
                  <a:lnTo>
                    <a:pt x="232" y="390"/>
                  </a:lnTo>
                  <a:lnTo>
                    <a:pt x="234" y="390"/>
                  </a:lnTo>
                  <a:lnTo>
                    <a:pt x="237" y="387"/>
                  </a:lnTo>
                  <a:lnTo>
                    <a:pt x="242" y="390"/>
                  </a:lnTo>
                  <a:lnTo>
                    <a:pt x="248" y="390"/>
                  </a:lnTo>
                  <a:lnTo>
                    <a:pt x="250" y="392"/>
                  </a:lnTo>
                  <a:lnTo>
                    <a:pt x="256" y="392"/>
                  </a:lnTo>
                  <a:lnTo>
                    <a:pt x="258" y="392"/>
                  </a:lnTo>
                  <a:lnTo>
                    <a:pt x="266" y="395"/>
                  </a:lnTo>
                  <a:lnTo>
                    <a:pt x="277" y="398"/>
                  </a:lnTo>
                  <a:lnTo>
                    <a:pt x="285" y="400"/>
                  </a:lnTo>
                  <a:lnTo>
                    <a:pt x="293" y="400"/>
                  </a:lnTo>
                  <a:lnTo>
                    <a:pt x="301" y="400"/>
                  </a:lnTo>
                  <a:lnTo>
                    <a:pt x="312" y="400"/>
                  </a:lnTo>
                  <a:lnTo>
                    <a:pt x="320" y="400"/>
                  </a:lnTo>
                  <a:lnTo>
                    <a:pt x="328" y="400"/>
                  </a:lnTo>
                  <a:lnTo>
                    <a:pt x="338" y="398"/>
                  </a:lnTo>
                  <a:lnTo>
                    <a:pt x="346" y="395"/>
                  </a:lnTo>
                  <a:lnTo>
                    <a:pt x="357" y="392"/>
                  </a:lnTo>
                  <a:lnTo>
                    <a:pt x="365" y="390"/>
                  </a:lnTo>
                  <a:lnTo>
                    <a:pt x="373" y="387"/>
                  </a:lnTo>
                  <a:lnTo>
                    <a:pt x="381" y="384"/>
                  </a:lnTo>
                  <a:lnTo>
                    <a:pt x="392" y="382"/>
                  </a:lnTo>
                  <a:lnTo>
                    <a:pt x="400" y="376"/>
                  </a:lnTo>
                  <a:lnTo>
                    <a:pt x="408" y="371"/>
                  </a:lnTo>
                  <a:lnTo>
                    <a:pt x="416" y="366"/>
                  </a:lnTo>
                  <a:lnTo>
                    <a:pt x="424" y="360"/>
                  </a:lnTo>
                  <a:lnTo>
                    <a:pt x="434" y="355"/>
                  </a:lnTo>
                  <a:lnTo>
                    <a:pt x="442" y="347"/>
                  </a:lnTo>
                  <a:lnTo>
                    <a:pt x="450" y="342"/>
                  </a:lnTo>
                  <a:lnTo>
                    <a:pt x="458" y="334"/>
                  </a:lnTo>
                  <a:lnTo>
                    <a:pt x="464" y="323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9" name="Freeform 36"/>
            <p:cNvSpPr>
              <a:spLocks/>
            </p:cNvSpPr>
            <p:nvPr/>
          </p:nvSpPr>
          <p:spPr bwMode="auto">
            <a:xfrm>
              <a:off x="1934" y="2153"/>
              <a:ext cx="32" cy="64"/>
            </a:xfrm>
            <a:custGeom>
              <a:avLst/>
              <a:gdLst>
                <a:gd name="T0" fmla="*/ 32 w 32"/>
                <a:gd name="T1" fmla="*/ 27 h 64"/>
                <a:gd name="T2" fmla="*/ 32 w 32"/>
                <a:gd name="T3" fmla="*/ 21 h 64"/>
                <a:gd name="T4" fmla="*/ 29 w 32"/>
                <a:gd name="T5" fmla="*/ 13 h 64"/>
                <a:gd name="T6" fmla="*/ 27 w 32"/>
                <a:gd name="T7" fmla="*/ 8 h 64"/>
                <a:gd name="T8" fmla="*/ 27 w 32"/>
                <a:gd name="T9" fmla="*/ 0 h 64"/>
                <a:gd name="T10" fmla="*/ 0 w 32"/>
                <a:gd name="T11" fmla="*/ 64 h 64"/>
                <a:gd name="T12" fmla="*/ 32 w 32"/>
                <a:gd name="T13" fmla="*/ 32 h 64"/>
                <a:gd name="T14" fmla="*/ 32 w 32"/>
                <a:gd name="T15" fmla="*/ 29 h 64"/>
                <a:gd name="T16" fmla="*/ 32 w 32"/>
                <a:gd name="T17" fmla="*/ 27 h 6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2"/>
                <a:gd name="T28" fmla="*/ 0 h 64"/>
                <a:gd name="T29" fmla="*/ 32 w 32"/>
                <a:gd name="T30" fmla="*/ 64 h 6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2" h="64">
                  <a:moveTo>
                    <a:pt x="32" y="27"/>
                  </a:moveTo>
                  <a:lnTo>
                    <a:pt x="32" y="21"/>
                  </a:lnTo>
                  <a:lnTo>
                    <a:pt x="29" y="13"/>
                  </a:lnTo>
                  <a:lnTo>
                    <a:pt x="27" y="8"/>
                  </a:lnTo>
                  <a:lnTo>
                    <a:pt x="27" y="0"/>
                  </a:lnTo>
                  <a:lnTo>
                    <a:pt x="0" y="64"/>
                  </a:lnTo>
                  <a:lnTo>
                    <a:pt x="32" y="32"/>
                  </a:lnTo>
                  <a:lnTo>
                    <a:pt x="32" y="29"/>
                  </a:lnTo>
                  <a:lnTo>
                    <a:pt x="32" y="27"/>
                  </a:lnTo>
                  <a:close/>
                </a:path>
              </a:pathLst>
            </a:custGeom>
            <a:solidFill>
              <a:srgbClr val="FF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Freeform 37"/>
            <p:cNvSpPr>
              <a:spLocks/>
            </p:cNvSpPr>
            <p:nvPr/>
          </p:nvSpPr>
          <p:spPr bwMode="auto">
            <a:xfrm>
              <a:off x="1878" y="2062"/>
              <a:ext cx="24" cy="115"/>
            </a:xfrm>
            <a:custGeom>
              <a:avLst/>
              <a:gdLst>
                <a:gd name="T0" fmla="*/ 24 w 24"/>
                <a:gd name="T1" fmla="*/ 8 h 115"/>
                <a:gd name="T2" fmla="*/ 24 w 24"/>
                <a:gd name="T3" fmla="*/ 6 h 115"/>
                <a:gd name="T4" fmla="*/ 21 w 24"/>
                <a:gd name="T5" fmla="*/ 6 h 115"/>
                <a:gd name="T6" fmla="*/ 21 w 24"/>
                <a:gd name="T7" fmla="*/ 3 h 115"/>
                <a:gd name="T8" fmla="*/ 19 w 24"/>
                <a:gd name="T9" fmla="*/ 0 h 115"/>
                <a:gd name="T10" fmla="*/ 16 w 24"/>
                <a:gd name="T11" fmla="*/ 11 h 115"/>
                <a:gd name="T12" fmla="*/ 11 w 24"/>
                <a:gd name="T13" fmla="*/ 22 h 115"/>
                <a:gd name="T14" fmla="*/ 8 w 24"/>
                <a:gd name="T15" fmla="*/ 32 h 115"/>
                <a:gd name="T16" fmla="*/ 3 w 24"/>
                <a:gd name="T17" fmla="*/ 46 h 115"/>
                <a:gd name="T18" fmla="*/ 0 w 24"/>
                <a:gd name="T19" fmla="*/ 56 h 115"/>
                <a:gd name="T20" fmla="*/ 0 w 24"/>
                <a:gd name="T21" fmla="*/ 70 h 115"/>
                <a:gd name="T22" fmla="*/ 0 w 24"/>
                <a:gd name="T23" fmla="*/ 83 h 115"/>
                <a:gd name="T24" fmla="*/ 0 w 24"/>
                <a:gd name="T25" fmla="*/ 96 h 115"/>
                <a:gd name="T26" fmla="*/ 3 w 24"/>
                <a:gd name="T27" fmla="*/ 99 h 115"/>
                <a:gd name="T28" fmla="*/ 5 w 24"/>
                <a:gd name="T29" fmla="*/ 102 h 115"/>
                <a:gd name="T30" fmla="*/ 8 w 24"/>
                <a:gd name="T31" fmla="*/ 104 h 115"/>
                <a:gd name="T32" fmla="*/ 8 w 24"/>
                <a:gd name="T33" fmla="*/ 107 h 115"/>
                <a:gd name="T34" fmla="*/ 11 w 24"/>
                <a:gd name="T35" fmla="*/ 110 h 115"/>
                <a:gd name="T36" fmla="*/ 13 w 24"/>
                <a:gd name="T37" fmla="*/ 110 h 115"/>
                <a:gd name="T38" fmla="*/ 13 w 24"/>
                <a:gd name="T39" fmla="*/ 112 h 115"/>
                <a:gd name="T40" fmla="*/ 16 w 24"/>
                <a:gd name="T41" fmla="*/ 115 h 115"/>
                <a:gd name="T42" fmla="*/ 24 w 24"/>
                <a:gd name="T43" fmla="*/ 8 h 115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4"/>
                <a:gd name="T67" fmla="*/ 0 h 115"/>
                <a:gd name="T68" fmla="*/ 24 w 24"/>
                <a:gd name="T69" fmla="*/ 115 h 115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4" h="115">
                  <a:moveTo>
                    <a:pt x="24" y="8"/>
                  </a:moveTo>
                  <a:lnTo>
                    <a:pt x="24" y="6"/>
                  </a:lnTo>
                  <a:lnTo>
                    <a:pt x="21" y="6"/>
                  </a:lnTo>
                  <a:lnTo>
                    <a:pt x="21" y="3"/>
                  </a:lnTo>
                  <a:lnTo>
                    <a:pt x="19" y="0"/>
                  </a:lnTo>
                  <a:lnTo>
                    <a:pt x="16" y="11"/>
                  </a:lnTo>
                  <a:lnTo>
                    <a:pt x="11" y="22"/>
                  </a:lnTo>
                  <a:lnTo>
                    <a:pt x="8" y="32"/>
                  </a:lnTo>
                  <a:lnTo>
                    <a:pt x="3" y="46"/>
                  </a:lnTo>
                  <a:lnTo>
                    <a:pt x="0" y="56"/>
                  </a:lnTo>
                  <a:lnTo>
                    <a:pt x="0" y="70"/>
                  </a:lnTo>
                  <a:lnTo>
                    <a:pt x="0" y="83"/>
                  </a:lnTo>
                  <a:lnTo>
                    <a:pt x="0" y="96"/>
                  </a:lnTo>
                  <a:lnTo>
                    <a:pt x="3" y="99"/>
                  </a:lnTo>
                  <a:lnTo>
                    <a:pt x="5" y="102"/>
                  </a:lnTo>
                  <a:lnTo>
                    <a:pt x="8" y="104"/>
                  </a:lnTo>
                  <a:lnTo>
                    <a:pt x="8" y="107"/>
                  </a:lnTo>
                  <a:lnTo>
                    <a:pt x="11" y="110"/>
                  </a:lnTo>
                  <a:lnTo>
                    <a:pt x="13" y="110"/>
                  </a:lnTo>
                  <a:lnTo>
                    <a:pt x="13" y="112"/>
                  </a:lnTo>
                  <a:lnTo>
                    <a:pt x="16" y="115"/>
                  </a:lnTo>
                  <a:lnTo>
                    <a:pt x="24" y="8"/>
                  </a:lnTo>
                  <a:close/>
                </a:path>
              </a:pathLst>
            </a:custGeom>
            <a:solidFill>
              <a:srgbClr val="FF33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Freeform 38"/>
            <p:cNvSpPr>
              <a:spLocks/>
            </p:cNvSpPr>
            <p:nvPr/>
          </p:nvSpPr>
          <p:spPr bwMode="auto">
            <a:xfrm>
              <a:off x="1827" y="2222"/>
              <a:ext cx="59" cy="48"/>
            </a:xfrm>
            <a:custGeom>
              <a:avLst/>
              <a:gdLst>
                <a:gd name="T0" fmla="*/ 59 w 59"/>
                <a:gd name="T1" fmla="*/ 30 h 48"/>
                <a:gd name="T2" fmla="*/ 11 w 59"/>
                <a:gd name="T3" fmla="*/ 0 h 48"/>
                <a:gd name="T4" fmla="*/ 0 w 59"/>
                <a:gd name="T5" fmla="*/ 48 h 48"/>
                <a:gd name="T6" fmla="*/ 59 w 59"/>
                <a:gd name="T7" fmla="*/ 30 h 4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9"/>
                <a:gd name="T13" fmla="*/ 0 h 48"/>
                <a:gd name="T14" fmla="*/ 59 w 59"/>
                <a:gd name="T15" fmla="*/ 48 h 4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9" h="48">
                  <a:moveTo>
                    <a:pt x="59" y="30"/>
                  </a:moveTo>
                  <a:lnTo>
                    <a:pt x="11" y="0"/>
                  </a:lnTo>
                  <a:lnTo>
                    <a:pt x="0" y="48"/>
                  </a:lnTo>
                  <a:lnTo>
                    <a:pt x="59" y="30"/>
                  </a:lnTo>
                  <a:close/>
                </a:path>
              </a:pathLst>
            </a:custGeom>
            <a:solidFill>
              <a:srgbClr val="CC33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Freeform 39"/>
            <p:cNvSpPr>
              <a:spLocks/>
            </p:cNvSpPr>
            <p:nvPr/>
          </p:nvSpPr>
          <p:spPr bwMode="auto">
            <a:xfrm>
              <a:off x="1806" y="2201"/>
              <a:ext cx="13" cy="24"/>
            </a:xfrm>
            <a:custGeom>
              <a:avLst/>
              <a:gdLst>
                <a:gd name="T0" fmla="*/ 13 w 13"/>
                <a:gd name="T1" fmla="*/ 19 h 24"/>
                <a:gd name="T2" fmla="*/ 13 w 13"/>
                <a:gd name="T3" fmla="*/ 16 h 24"/>
                <a:gd name="T4" fmla="*/ 13 w 13"/>
                <a:gd name="T5" fmla="*/ 13 h 24"/>
                <a:gd name="T6" fmla="*/ 13 w 13"/>
                <a:gd name="T7" fmla="*/ 11 h 24"/>
                <a:gd name="T8" fmla="*/ 13 w 13"/>
                <a:gd name="T9" fmla="*/ 8 h 24"/>
                <a:gd name="T10" fmla="*/ 0 w 13"/>
                <a:gd name="T11" fmla="*/ 0 h 24"/>
                <a:gd name="T12" fmla="*/ 8 w 13"/>
                <a:gd name="T13" fmla="*/ 24 h 24"/>
                <a:gd name="T14" fmla="*/ 11 w 13"/>
                <a:gd name="T15" fmla="*/ 21 h 24"/>
                <a:gd name="T16" fmla="*/ 13 w 13"/>
                <a:gd name="T17" fmla="*/ 21 h 24"/>
                <a:gd name="T18" fmla="*/ 13 w 13"/>
                <a:gd name="T19" fmla="*/ 19 h 2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3"/>
                <a:gd name="T31" fmla="*/ 0 h 24"/>
                <a:gd name="T32" fmla="*/ 13 w 13"/>
                <a:gd name="T33" fmla="*/ 24 h 2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3" h="24">
                  <a:moveTo>
                    <a:pt x="13" y="19"/>
                  </a:moveTo>
                  <a:lnTo>
                    <a:pt x="13" y="16"/>
                  </a:lnTo>
                  <a:lnTo>
                    <a:pt x="13" y="13"/>
                  </a:lnTo>
                  <a:lnTo>
                    <a:pt x="13" y="11"/>
                  </a:lnTo>
                  <a:lnTo>
                    <a:pt x="13" y="8"/>
                  </a:lnTo>
                  <a:lnTo>
                    <a:pt x="0" y="0"/>
                  </a:lnTo>
                  <a:lnTo>
                    <a:pt x="8" y="24"/>
                  </a:lnTo>
                  <a:lnTo>
                    <a:pt x="11" y="21"/>
                  </a:lnTo>
                  <a:lnTo>
                    <a:pt x="13" y="21"/>
                  </a:lnTo>
                  <a:lnTo>
                    <a:pt x="13" y="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Freeform 40"/>
            <p:cNvSpPr>
              <a:spLocks/>
            </p:cNvSpPr>
            <p:nvPr/>
          </p:nvSpPr>
          <p:spPr bwMode="auto">
            <a:xfrm>
              <a:off x="1496" y="446"/>
              <a:ext cx="174" cy="59"/>
            </a:xfrm>
            <a:custGeom>
              <a:avLst/>
              <a:gdLst>
                <a:gd name="T0" fmla="*/ 166 w 174"/>
                <a:gd name="T1" fmla="*/ 35 h 59"/>
                <a:gd name="T2" fmla="*/ 158 w 174"/>
                <a:gd name="T3" fmla="*/ 27 h 59"/>
                <a:gd name="T4" fmla="*/ 150 w 174"/>
                <a:gd name="T5" fmla="*/ 21 h 59"/>
                <a:gd name="T6" fmla="*/ 139 w 174"/>
                <a:gd name="T7" fmla="*/ 16 h 59"/>
                <a:gd name="T8" fmla="*/ 126 w 174"/>
                <a:gd name="T9" fmla="*/ 8 h 59"/>
                <a:gd name="T10" fmla="*/ 115 w 174"/>
                <a:gd name="T11" fmla="*/ 5 h 59"/>
                <a:gd name="T12" fmla="*/ 105 w 174"/>
                <a:gd name="T13" fmla="*/ 3 h 59"/>
                <a:gd name="T14" fmla="*/ 91 w 174"/>
                <a:gd name="T15" fmla="*/ 0 h 59"/>
                <a:gd name="T16" fmla="*/ 78 w 174"/>
                <a:gd name="T17" fmla="*/ 0 h 59"/>
                <a:gd name="T18" fmla="*/ 64 w 174"/>
                <a:gd name="T19" fmla="*/ 5 h 59"/>
                <a:gd name="T20" fmla="*/ 51 w 174"/>
                <a:gd name="T21" fmla="*/ 11 h 59"/>
                <a:gd name="T22" fmla="*/ 38 w 174"/>
                <a:gd name="T23" fmla="*/ 19 h 59"/>
                <a:gd name="T24" fmla="*/ 27 w 174"/>
                <a:gd name="T25" fmla="*/ 27 h 59"/>
                <a:gd name="T26" fmla="*/ 19 w 174"/>
                <a:gd name="T27" fmla="*/ 32 h 59"/>
                <a:gd name="T28" fmla="*/ 11 w 174"/>
                <a:gd name="T29" fmla="*/ 37 h 59"/>
                <a:gd name="T30" fmla="*/ 3 w 174"/>
                <a:gd name="T31" fmla="*/ 45 h 59"/>
                <a:gd name="T32" fmla="*/ 0 w 174"/>
                <a:gd name="T33" fmla="*/ 51 h 59"/>
                <a:gd name="T34" fmla="*/ 0 w 174"/>
                <a:gd name="T35" fmla="*/ 51 h 59"/>
                <a:gd name="T36" fmla="*/ 3 w 174"/>
                <a:gd name="T37" fmla="*/ 45 h 59"/>
                <a:gd name="T38" fmla="*/ 8 w 174"/>
                <a:gd name="T39" fmla="*/ 40 h 59"/>
                <a:gd name="T40" fmla="*/ 11 w 174"/>
                <a:gd name="T41" fmla="*/ 37 h 59"/>
                <a:gd name="T42" fmla="*/ 19 w 174"/>
                <a:gd name="T43" fmla="*/ 35 h 59"/>
                <a:gd name="T44" fmla="*/ 30 w 174"/>
                <a:gd name="T45" fmla="*/ 35 h 59"/>
                <a:gd name="T46" fmla="*/ 38 w 174"/>
                <a:gd name="T47" fmla="*/ 37 h 59"/>
                <a:gd name="T48" fmla="*/ 48 w 174"/>
                <a:gd name="T49" fmla="*/ 40 h 59"/>
                <a:gd name="T50" fmla="*/ 59 w 174"/>
                <a:gd name="T51" fmla="*/ 45 h 59"/>
                <a:gd name="T52" fmla="*/ 70 w 174"/>
                <a:gd name="T53" fmla="*/ 48 h 59"/>
                <a:gd name="T54" fmla="*/ 80 w 174"/>
                <a:gd name="T55" fmla="*/ 51 h 59"/>
                <a:gd name="T56" fmla="*/ 91 w 174"/>
                <a:gd name="T57" fmla="*/ 53 h 59"/>
                <a:gd name="T58" fmla="*/ 99 w 174"/>
                <a:gd name="T59" fmla="*/ 56 h 59"/>
                <a:gd name="T60" fmla="*/ 110 w 174"/>
                <a:gd name="T61" fmla="*/ 59 h 59"/>
                <a:gd name="T62" fmla="*/ 121 w 174"/>
                <a:gd name="T63" fmla="*/ 56 h 59"/>
                <a:gd name="T64" fmla="*/ 129 w 174"/>
                <a:gd name="T65" fmla="*/ 56 h 59"/>
                <a:gd name="T66" fmla="*/ 139 w 174"/>
                <a:gd name="T67" fmla="*/ 51 h 59"/>
                <a:gd name="T68" fmla="*/ 150 w 174"/>
                <a:gd name="T69" fmla="*/ 45 h 59"/>
                <a:gd name="T70" fmla="*/ 158 w 174"/>
                <a:gd name="T71" fmla="*/ 43 h 59"/>
                <a:gd name="T72" fmla="*/ 169 w 174"/>
                <a:gd name="T73" fmla="*/ 40 h 59"/>
                <a:gd name="T74" fmla="*/ 171 w 174"/>
                <a:gd name="T75" fmla="*/ 40 h 59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74"/>
                <a:gd name="T115" fmla="*/ 0 h 59"/>
                <a:gd name="T116" fmla="*/ 174 w 174"/>
                <a:gd name="T117" fmla="*/ 59 h 59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74" h="59">
                  <a:moveTo>
                    <a:pt x="171" y="37"/>
                  </a:moveTo>
                  <a:lnTo>
                    <a:pt x="166" y="35"/>
                  </a:lnTo>
                  <a:lnTo>
                    <a:pt x="163" y="32"/>
                  </a:lnTo>
                  <a:lnTo>
                    <a:pt x="158" y="27"/>
                  </a:lnTo>
                  <a:lnTo>
                    <a:pt x="153" y="24"/>
                  </a:lnTo>
                  <a:lnTo>
                    <a:pt x="150" y="21"/>
                  </a:lnTo>
                  <a:lnTo>
                    <a:pt x="145" y="19"/>
                  </a:lnTo>
                  <a:lnTo>
                    <a:pt x="139" y="16"/>
                  </a:lnTo>
                  <a:lnTo>
                    <a:pt x="134" y="11"/>
                  </a:lnTo>
                  <a:lnTo>
                    <a:pt x="126" y="8"/>
                  </a:lnTo>
                  <a:lnTo>
                    <a:pt x="123" y="5"/>
                  </a:lnTo>
                  <a:lnTo>
                    <a:pt x="115" y="5"/>
                  </a:lnTo>
                  <a:lnTo>
                    <a:pt x="110" y="3"/>
                  </a:lnTo>
                  <a:lnTo>
                    <a:pt x="105" y="3"/>
                  </a:lnTo>
                  <a:lnTo>
                    <a:pt x="99" y="0"/>
                  </a:lnTo>
                  <a:lnTo>
                    <a:pt x="91" y="0"/>
                  </a:lnTo>
                  <a:lnTo>
                    <a:pt x="86" y="0"/>
                  </a:lnTo>
                  <a:lnTo>
                    <a:pt x="78" y="0"/>
                  </a:lnTo>
                  <a:lnTo>
                    <a:pt x="72" y="3"/>
                  </a:lnTo>
                  <a:lnTo>
                    <a:pt x="64" y="5"/>
                  </a:lnTo>
                  <a:lnTo>
                    <a:pt x="59" y="8"/>
                  </a:lnTo>
                  <a:lnTo>
                    <a:pt x="51" y="11"/>
                  </a:lnTo>
                  <a:lnTo>
                    <a:pt x="46" y="16"/>
                  </a:lnTo>
                  <a:lnTo>
                    <a:pt x="38" y="19"/>
                  </a:lnTo>
                  <a:lnTo>
                    <a:pt x="32" y="24"/>
                  </a:lnTo>
                  <a:lnTo>
                    <a:pt x="27" y="27"/>
                  </a:lnTo>
                  <a:lnTo>
                    <a:pt x="24" y="29"/>
                  </a:lnTo>
                  <a:lnTo>
                    <a:pt x="19" y="32"/>
                  </a:lnTo>
                  <a:lnTo>
                    <a:pt x="16" y="35"/>
                  </a:lnTo>
                  <a:lnTo>
                    <a:pt x="11" y="37"/>
                  </a:lnTo>
                  <a:lnTo>
                    <a:pt x="8" y="40"/>
                  </a:lnTo>
                  <a:lnTo>
                    <a:pt x="3" y="45"/>
                  </a:lnTo>
                  <a:lnTo>
                    <a:pt x="0" y="48"/>
                  </a:lnTo>
                  <a:lnTo>
                    <a:pt x="0" y="51"/>
                  </a:lnTo>
                  <a:lnTo>
                    <a:pt x="0" y="53"/>
                  </a:lnTo>
                  <a:lnTo>
                    <a:pt x="0" y="51"/>
                  </a:lnTo>
                  <a:lnTo>
                    <a:pt x="3" y="48"/>
                  </a:lnTo>
                  <a:lnTo>
                    <a:pt x="3" y="45"/>
                  </a:lnTo>
                  <a:lnTo>
                    <a:pt x="6" y="45"/>
                  </a:lnTo>
                  <a:lnTo>
                    <a:pt x="8" y="40"/>
                  </a:lnTo>
                  <a:lnTo>
                    <a:pt x="8" y="37"/>
                  </a:lnTo>
                  <a:lnTo>
                    <a:pt x="11" y="37"/>
                  </a:lnTo>
                  <a:lnTo>
                    <a:pt x="14" y="35"/>
                  </a:lnTo>
                  <a:lnTo>
                    <a:pt x="19" y="35"/>
                  </a:lnTo>
                  <a:lnTo>
                    <a:pt x="24" y="35"/>
                  </a:lnTo>
                  <a:lnTo>
                    <a:pt x="30" y="35"/>
                  </a:lnTo>
                  <a:lnTo>
                    <a:pt x="35" y="37"/>
                  </a:lnTo>
                  <a:lnTo>
                    <a:pt x="38" y="37"/>
                  </a:lnTo>
                  <a:lnTo>
                    <a:pt x="46" y="40"/>
                  </a:lnTo>
                  <a:lnTo>
                    <a:pt x="48" y="40"/>
                  </a:lnTo>
                  <a:lnTo>
                    <a:pt x="54" y="40"/>
                  </a:lnTo>
                  <a:lnTo>
                    <a:pt x="59" y="45"/>
                  </a:lnTo>
                  <a:lnTo>
                    <a:pt x="64" y="45"/>
                  </a:lnTo>
                  <a:lnTo>
                    <a:pt x="70" y="48"/>
                  </a:lnTo>
                  <a:lnTo>
                    <a:pt x="75" y="48"/>
                  </a:lnTo>
                  <a:lnTo>
                    <a:pt x="80" y="51"/>
                  </a:lnTo>
                  <a:lnTo>
                    <a:pt x="86" y="51"/>
                  </a:lnTo>
                  <a:lnTo>
                    <a:pt x="91" y="53"/>
                  </a:lnTo>
                  <a:lnTo>
                    <a:pt x="94" y="56"/>
                  </a:lnTo>
                  <a:lnTo>
                    <a:pt x="99" y="56"/>
                  </a:lnTo>
                  <a:lnTo>
                    <a:pt x="105" y="59"/>
                  </a:lnTo>
                  <a:lnTo>
                    <a:pt x="110" y="59"/>
                  </a:lnTo>
                  <a:lnTo>
                    <a:pt x="115" y="59"/>
                  </a:lnTo>
                  <a:lnTo>
                    <a:pt x="121" y="56"/>
                  </a:lnTo>
                  <a:lnTo>
                    <a:pt x="123" y="56"/>
                  </a:lnTo>
                  <a:lnTo>
                    <a:pt x="129" y="56"/>
                  </a:lnTo>
                  <a:lnTo>
                    <a:pt x="134" y="53"/>
                  </a:lnTo>
                  <a:lnTo>
                    <a:pt x="139" y="51"/>
                  </a:lnTo>
                  <a:lnTo>
                    <a:pt x="145" y="48"/>
                  </a:lnTo>
                  <a:lnTo>
                    <a:pt x="150" y="45"/>
                  </a:lnTo>
                  <a:lnTo>
                    <a:pt x="153" y="45"/>
                  </a:lnTo>
                  <a:lnTo>
                    <a:pt x="158" y="43"/>
                  </a:lnTo>
                  <a:lnTo>
                    <a:pt x="163" y="40"/>
                  </a:lnTo>
                  <a:lnTo>
                    <a:pt x="169" y="40"/>
                  </a:lnTo>
                  <a:lnTo>
                    <a:pt x="174" y="40"/>
                  </a:lnTo>
                  <a:lnTo>
                    <a:pt x="171" y="40"/>
                  </a:lnTo>
                  <a:lnTo>
                    <a:pt x="171" y="3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4" name="Freeform 41"/>
            <p:cNvSpPr>
              <a:spLocks/>
            </p:cNvSpPr>
            <p:nvPr/>
          </p:nvSpPr>
          <p:spPr bwMode="auto">
            <a:xfrm>
              <a:off x="1512" y="550"/>
              <a:ext cx="11" cy="109"/>
            </a:xfrm>
            <a:custGeom>
              <a:avLst/>
              <a:gdLst>
                <a:gd name="T0" fmla="*/ 11 w 11"/>
                <a:gd name="T1" fmla="*/ 75 h 109"/>
                <a:gd name="T2" fmla="*/ 6 w 11"/>
                <a:gd name="T3" fmla="*/ 19 h 109"/>
                <a:gd name="T4" fmla="*/ 0 w 11"/>
                <a:gd name="T5" fmla="*/ 0 h 109"/>
                <a:gd name="T6" fmla="*/ 3 w 11"/>
                <a:gd name="T7" fmla="*/ 27 h 109"/>
                <a:gd name="T8" fmla="*/ 6 w 11"/>
                <a:gd name="T9" fmla="*/ 53 h 109"/>
                <a:gd name="T10" fmla="*/ 6 w 11"/>
                <a:gd name="T11" fmla="*/ 83 h 109"/>
                <a:gd name="T12" fmla="*/ 6 w 11"/>
                <a:gd name="T13" fmla="*/ 109 h 109"/>
                <a:gd name="T14" fmla="*/ 8 w 11"/>
                <a:gd name="T15" fmla="*/ 101 h 109"/>
                <a:gd name="T16" fmla="*/ 8 w 11"/>
                <a:gd name="T17" fmla="*/ 99 h 109"/>
                <a:gd name="T18" fmla="*/ 8 w 11"/>
                <a:gd name="T19" fmla="*/ 96 h 109"/>
                <a:gd name="T20" fmla="*/ 6 w 11"/>
                <a:gd name="T21" fmla="*/ 96 h 109"/>
                <a:gd name="T22" fmla="*/ 6 w 11"/>
                <a:gd name="T23" fmla="*/ 93 h 109"/>
                <a:gd name="T24" fmla="*/ 11 w 11"/>
                <a:gd name="T25" fmla="*/ 75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1"/>
                <a:gd name="T40" fmla="*/ 0 h 109"/>
                <a:gd name="T41" fmla="*/ 11 w 11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1" h="109">
                  <a:moveTo>
                    <a:pt x="11" y="75"/>
                  </a:moveTo>
                  <a:lnTo>
                    <a:pt x="6" y="19"/>
                  </a:lnTo>
                  <a:lnTo>
                    <a:pt x="0" y="0"/>
                  </a:lnTo>
                  <a:lnTo>
                    <a:pt x="3" y="27"/>
                  </a:lnTo>
                  <a:lnTo>
                    <a:pt x="6" y="53"/>
                  </a:lnTo>
                  <a:lnTo>
                    <a:pt x="6" y="83"/>
                  </a:lnTo>
                  <a:lnTo>
                    <a:pt x="6" y="109"/>
                  </a:lnTo>
                  <a:lnTo>
                    <a:pt x="8" y="101"/>
                  </a:lnTo>
                  <a:lnTo>
                    <a:pt x="8" y="99"/>
                  </a:lnTo>
                  <a:lnTo>
                    <a:pt x="8" y="96"/>
                  </a:lnTo>
                  <a:lnTo>
                    <a:pt x="6" y="96"/>
                  </a:lnTo>
                  <a:lnTo>
                    <a:pt x="6" y="93"/>
                  </a:lnTo>
                  <a:lnTo>
                    <a:pt x="11" y="75"/>
                  </a:lnTo>
                  <a:close/>
                </a:path>
              </a:pathLst>
            </a:custGeom>
            <a:solidFill>
              <a:srgbClr val="33CC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Freeform 42"/>
            <p:cNvSpPr>
              <a:spLocks/>
            </p:cNvSpPr>
            <p:nvPr/>
          </p:nvSpPr>
          <p:spPr bwMode="auto">
            <a:xfrm>
              <a:off x="1464" y="246"/>
              <a:ext cx="46" cy="197"/>
            </a:xfrm>
            <a:custGeom>
              <a:avLst/>
              <a:gdLst>
                <a:gd name="T0" fmla="*/ 46 w 46"/>
                <a:gd name="T1" fmla="*/ 107 h 197"/>
                <a:gd name="T2" fmla="*/ 46 w 46"/>
                <a:gd name="T3" fmla="*/ 91 h 197"/>
                <a:gd name="T4" fmla="*/ 46 w 46"/>
                <a:gd name="T5" fmla="*/ 77 h 197"/>
                <a:gd name="T6" fmla="*/ 43 w 46"/>
                <a:gd name="T7" fmla="*/ 64 h 197"/>
                <a:gd name="T8" fmla="*/ 40 w 46"/>
                <a:gd name="T9" fmla="*/ 48 h 197"/>
                <a:gd name="T10" fmla="*/ 35 w 46"/>
                <a:gd name="T11" fmla="*/ 35 h 197"/>
                <a:gd name="T12" fmla="*/ 30 w 46"/>
                <a:gd name="T13" fmla="*/ 24 h 197"/>
                <a:gd name="T14" fmla="*/ 24 w 46"/>
                <a:gd name="T15" fmla="*/ 11 h 197"/>
                <a:gd name="T16" fmla="*/ 19 w 46"/>
                <a:gd name="T17" fmla="*/ 0 h 197"/>
                <a:gd name="T18" fmla="*/ 22 w 46"/>
                <a:gd name="T19" fmla="*/ 24 h 197"/>
                <a:gd name="T20" fmla="*/ 19 w 46"/>
                <a:gd name="T21" fmla="*/ 48 h 197"/>
                <a:gd name="T22" fmla="*/ 16 w 46"/>
                <a:gd name="T23" fmla="*/ 72 h 197"/>
                <a:gd name="T24" fmla="*/ 14 w 46"/>
                <a:gd name="T25" fmla="*/ 99 h 197"/>
                <a:gd name="T26" fmla="*/ 8 w 46"/>
                <a:gd name="T27" fmla="*/ 123 h 197"/>
                <a:gd name="T28" fmla="*/ 3 w 46"/>
                <a:gd name="T29" fmla="*/ 147 h 197"/>
                <a:gd name="T30" fmla="*/ 0 w 46"/>
                <a:gd name="T31" fmla="*/ 173 h 197"/>
                <a:gd name="T32" fmla="*/ 0 w 46"/>
                <a:gd name="T33" fmla="*/ 197 h 197"/>
                <a:gd name="T34" fmla="*/ 3 w 46"/>
                <a:gd name="T35" fmla="*/ 195 h 197"/>
                <a:gd name="T36" fmla="*/ 6 w 46"/>
                <a:gd name="T37" fmla="*/ 192 h 197"/>
                <a:gd name="T38" fmla="*/ 8 w 46"/>
                <a:gd name="T39" fmla="*/ 189 h 197"/>
                <a:gd name="T40" fmla="*/ 11 w 46"/>
                <a:gd name="T41" fmla="*/ 187 h 197"/>
                <a:gd name="T42" fmla="*/ 14 w 46"/>
                <a:gd name="T43" fmla="*/ 187 h 197"/>
                <a:gd name="T44" fmla="*/ 16 w 46"/>
                <a:gd name="T45" fmla="*/ 187 h 197"/>
                <a:gd name="T46" fmla="*/ 19 w 46"/>
                <a:gd name="T47" fmla="*/ 179 h 197"/>
                <a:gd name="T48" fmla="*/ 24 w 46"/>
                <a:gd name="T49" fmla="*/ 168 h 197"/>
                <a:gd name="T50" fmla="*/ 27 w 46"/>
                <a:gd name="T51" fmla="*/ 163 h 197"/>
                <a:gd name="T52" fmla="*/ 32 w 46"/>
                <a:gd name="T53" fmla="*/ 152 h 197"/>
                <a:gd name="T54" fmla="*/ 35 w 46"/>
                <a:gd name="T55" fmla="*/ 144 h 197"/>
                <a:gd name="T56" fmla="*/ 40 w 46"/>
                <a:gd name="T57" fmla="*/ 136 h 197"/>
                <a:gd name="T58" fmla="*/ 43 w 46"/>
                <a:gd name="T59" fmla="*/ 125 h 197"/>
                <a:gd name="T60" fmla="*/ 46 w 46"/>
                <a:gd name="T61" fmla="*/ 115 h 197"/>
                <a:gd name="T62" fmla="*/ 46 w 46"/>
                <a:gd name="T63" fmla="*/ 112 h 197"/>
                <a:gd name="T64" fmla="*/ 46 w 46"/>
                <a:gd name="T65" fmla="*/ 109 h 197"/>
                <a:gd name="T66" fmla="*/ 46 w 46"/>
                <a:gd name="T67" fmla="*/ 107 h 19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46"/>
                <a:gd name="T103" fmla="*/ 0 h 197"/>
                <a:gd name="T104" fmla="*/ 46 w 46"/>
                <a:gd name="T105" fmla="*/ 197 h 19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46" h="197">
                  <a:moveTo>
                    <a:pt x="46" y="107"/>
                  </a:moveTo>
                  <a:lnTo>
                    <a:pt x="46" y="91"/>
                  </a:lnTo>
                  <a:lnTo>
                    <a:pt x="46" y="77"/>
                  </a:lnTo>
                  <a:lnTo>
                    <a:pt x="43" y="64"/>
                  </a:lnTo>
                  <a:lnTo>
                    <a:pt x="40" y="48"/>
                  </a:lnTo>
                  <a:lnTo>
                    <a:pt x="35" y="35"/>
                  </a:lnTo>
                  <a:lnTo>
                    <a:pt x="30" y="24"/>
                  </a:lnTo>
                  <a:lnTo>
                    <a:pt x="24" y="11"/>
                  </a:lnTo>
                  <a:lnTo>
                    <a:pt x="19" y="0"/>
                  </a:lnTo>
                  <a:lnTo>
                    <a:pt x="22" y="24"/>
                  </a:lnTo>
                  <a:lnTo>
                    <a:pt x="19" y="48"/>
                  </a:lnTo>
                  <a:lnTo>
                    <a:pt x="16" y="72"/>
                  </a:lnTo>
                  <a:lnTo>
                    <a:pt x="14" y="99"/>
                  </a:lnTo>
                  <a:lnTo>
                    <a:pt x="8" y="123"/>
                  </a:lnTo>
                  <a:lnTo>
                    <a:pt x="3" y="147"/>
                  </a:lnTo>
                  <a:lnTo>
                    <a:pt x="0" y="173"/>
                  </a:lnTo>
                  <a:lnTo>
                    <a:pt x="0" y="197"/>
                  </a:lnTo>
                  <a:lnTo>
                    <a:pt x="3" y="195"/>
                  </a:lnTo>
                  <a:lnTo>
                    <a:pt x="6" y="192"/>
                  </a:lnTo>
                  <a:lnTo>
                    <a:pt x="8" y="189"/>
                  </a:lnTo>
                  <a:lnTo>
                    <a:pt x="11" y="187"/>
                  </a:lnTo>
                  <a:lnTo>
                    <a:pt x="14" y="187"/>
                  </a:lnTo>
                  <a:lnTo>
                    <a:pt x="16" y="187"/>
                  </a:lnTo>
                  <a:lnTo>
                    <a:pt x="19" y="179"/>
                  </a:lnTo>
                  <a:lnTo>
                    <a:pt x="24" y="168"/>
                  </a:lnTo>
                  <a:lnTo>
                    <a:pt x="27" y="163"/>
                  </a:lnTo>
                  <a:lnTo>
                    <a:pt x="32" y="152"/>
                  </a:lnTo>
                  <a:lnTo>
                    <a:pt x="35" y="144"/>
                  </a:lnTo>
                  <a:lnTo>
                    <a:pt x="40" y="136"/>
                  </a:lnTo>
                  <a:lnTo>
                    <a:pt x="43" y="125"/>
                  </a:lnTo>
                  <a:lnTo>
                    <a:pt x="46" y="115"/>
                  </a:lnTo>
                  <a:lnTo>
                    <a:pt x="46" y="112"/>
                  </a:lnTo>
                  <a:lnTo>
                    <a:pt x="46" y="109"/>
                  </a:lnTo>
                  <a:lnTo>
                    <a:pt x="46" y="107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Freeform 43"/>
            <p:cNvSpPr>
              <a:spLocks/>
            </p:cNvSpPr>
            <p:nvPr/>
          </p:nvSpPr>
          <p:spPr bwMode="auto">
            <a:xfrm>
              <a:off x="1502" y="721"/>
              <a:ext cx="5" cy="40"/>
            </a:xfrm>
            <a:custGeom>
              <a:avLst/>
              <a:gdLst>
                <a:gd name="T0" fmla="*/ 5 w 5"/>
                <a:gd name="T1" fmla="*/ 26 h 40"/>
                <a:gd name="T2" fmla="*/ 2 w 5"/>
                <a:gd name="T3" fmla="*/ 0 h 40"/>
                <a:gd name="T4" fmla="*/ 0 w 5"/>
                <a:gd name="T5" fmla="*/ 40 h 40"/>
                <a:gd name="T6" fmla="*/ 5 w 5"/>
                <a:gd name="T7" fmla="*/ 26 h 4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"/>
                <a:gd name="T13" fmla="*/ 0 h 40"/>
                <a:gd name="T14" fmla="*/ 5 w 5"/>
                <a:gd name="T15" fmla="*/ 40 h 4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" h="40">
                  <a:moveTo>
                    <a:pt x="5" y="26"/>
                  </a:moveTo>
                  <a:lnTo>
                    <a:pt x="2" y="0"/>
                  </a:lnTo>
                  <a:lnTo>
                    <a:pt x="0" y="40"/>
                  </a:lnTo>
                  <a:lnTo>
                    <a:pt x="5" y="26"/>
                  </a:lnTo>
                  <a:close/>
                </a:path>
              </a:pathLst>
            </a:custGeom>
            <a:solidFill>
              <a:srgbClr val="FFFF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Freeform 44"/>
            <p:cNvSpPr>
              <a:spLocks/>
            </p:cNvSpPr>
            <p:nvPr/>
          </p:nvSpPr>
          <p:spPr bwMode="auto">
            <a:xfrm>
              <a:off x="1483" y="441"/>
              <a:ext cx="21" cy="10"/>
            </a:xfrm>
            <a:custGeom>
              <a:avLst/>
              <a:gdLst>
                <a:gd name="T0" fmla="*/ 21 w 21"/>
                <a:gd name="T1" fmla="*/ 5 h 10"/>
                <a:gd name="T2" fmla="*/ 19 w 21"/>
                <a:gd name="T3" fmla="*/ 5 h 10"/>
                <a:gd name="T4" fmla="*/ 16 w 21"/>
                <a:gd name="T5" fmla="*/ 5 h 10"/>
                <a:gd name="T6" fmla="*/ 13 w 21"/>
                <a:gd name="T7" fmla="*/ 5 h 10"/>
                <a:gd name="T8" fmla="*/ 11 w 21"/>
                <a:gd name="T9" fmla="*/ 2 h 10"/>
                <a:gd name="T10" fmla="*/ 8 w 21"/>
                <a:gd name="T11" fmla="*/ 0 h 10"/>
                <a:gd name="T12" fmla="*/ 5 w 21"/>
                <a:gd name="T13" fmla="*/ 0 h 10"/>
                <a:gd name="T14" fmla="*/ 3 w 21"/>
                <a:gd name="T15" fmla="*/ 0 h 10"/>
                <a:gd name="T16" fmla="*/ 0 w 21"/>
                <a:gd name="T17" fmla="*/ 0 h 10"/>
                <a:gd name="T18" fmla="*/ 0 w 21"/>
                <a:gd name="T19" fmla="*/ 10 h 10"/>
                <a:gd name="T20" fmla="*/ 21 w 21"/>
                <a:gd name="T21" fmla="*/ 5 h 10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"/>
                <a:gd name="T34" fmla="*/ 0 h 10"/>
                <a:gd name="T35" fmla="*/ 21 w 21"/>
                <a:gd name="T36" fmla="*/ 10 h 10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" h="10">
                  <a:moveTo>
                    <a:pt x="21" y="5"/>
                  </a:moveTo>
                  <a:lnTo>
                    <a:pt x="19" y="5"/>
                  </a:lnTo>
                  <a:lnTo>
                    <a:pt x="16" y="5"/>
                  </a:lnTo>
                  <a:lnTo>
                    <a:pt x="13" y="5"/>
                  </a:lnTo>
                  <a:lnTo>
                    <a:pt x="11" y="2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10"/>
                  </a:lnTo>
                  <a:lnTo>
                    <a:pt x="21" y="5"/>
                  </a:lnTo>
                  <a:close/>
                </a:path>
              </a:pathLst>
            </a:custGeom>
            <a:solidFill>
              <a:srgbClr val="FFFF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Freeform 45"/>
            <p:cNvSpPr>
              <a:spLocks/>
            </p:cNvSpPr>
            <p:nvPr/>
          </p:nvSpPr>
          <p:spPr bwMode="auto">
            <a:xfrm>
              <a:off x="1454" y="729"/>
              <a:ext cx="48" cy="237"/>
            </a:xfrm>
            <a:custGeom>
              <a:avLst/>
              <a:gdLst>
                <a:gd name="T0" fmla="*/ 48 w 48"/>
                <a:gd name="T1" fmla="*/ 61 h 237"/>
                <a:gd name="T2" fmla="*/ 45 w 48"/>
                <a:gd name="T3" fmla="*/ 48 h 237"/>
                <a:gd name="T4" fmla="*/ 45 w 48"/>
                <a:gd name="T5" fmla="*/ 50 h 237"/>
                <a:gd name="T6" fmla="*/ 42 w 48"/>
                <a:gd name="T7" fmla="*/ 50 h 237"/>
                <a:gd name="T8" fmla="*/ 40 w 48"/>
                <a:gd name="T9" fmla="*/ 53 h 237"/>
                <a:gd name="T10" fmla="*/ 37 w 48"/>
                <a:gd name="T11" fmla="*/ 53 h 237"/>
                <a:gd name="T12" fmla="*/ 34 w 48"/>
                <a:gd name="T13" fmla="*/ 53 h 237"/>
                <a:gd name="T14" fmla="*/ 32 w 48"/>
                <a:gd name="T15" fmla="*/ 50 h 237"/>
                <a:gd name="T16" fmla="*/ 21 w 48"/>
                <a:gd name="T17" fmla="*/ 0 h 237"/>
                <a:gd name="T18" fmla="*/ 26 w 48"/>
                <a:gd name="T19" fmla="*/ 26 h 237"/>
                <a:gd name="T20" fmla="*/ 26 w 48"/>
                <a:gd name="T21" fmla="*/ 56 h 237"/>
                <a:gd name="T22" fmla="*/ 26 w 48"/>
                <a:gd name="T23" fmla="*/ 88 h 237"/>
                <a:gd name="T24" fmla="*/ 21 w 48"/>
                <a:gd name="T25" fmla="*/ 117 h 237"/>
                <a:gd name="T26" fmla="*/ 18 w 48"/>
                <a:gd name="T27" fmla="*/ 146 h 237"/>
                <a:gd name="T28" fmla="*/ 10 w 48"/>
                <a:gd name="T29" fmla="*/ 178 h 237"/>
                <a:gd name="T30" fmla="*/ 5 w 48"/>
                <a:gd name="T31" fmla="*/ 208 h 237"/>
                <a:gd name="T32" fmla="*/ 0 w 48"/>
                <a:gd name="T33" fmla="*/ 237 h 237"/>
                <a:gd name="T34" fmla="*/ 10 w 48"/>
                <a:gd name="T35" fmla="*/ 221 h 237"/>
                <a:gd name="T36" fmla="*/ 21 w 48"/>
                <a:gd name="T37" fmla="*/ 200 h 237"/>
                <a:gd name="T38" fmla="*/ 26 w 48"/>
                <a:gd name="T39" fmla="*/ 178 h 237"/>
                <a:gd name="T40" fmla="*/ 29 w 48"/>
                <a:gd name="T41" fmla="*/ 154 h 237"/>
                <a:gd name="T42" fmla="*/ 32 w 48"/>
                <a:gd name="T43" fmla="*/ 130 h 237"/>
                <a:gd name="T44" fmla="*/ 37 w 48"/>
                <a:gd name="T45" fmla="*/ 106 h 237"/>
                <a:gd name="T46" fmla="*/ 42 w 48"/>
                <a:gd name="T47" fmla="*/ 82 h 237"/>
                <a:gd name="T48" fmla="*/ 48 w 48"/>
                <a:gd name="T49" fmla="*/ 61 h 23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8"/>
                <a:gd name="T76" fmla="*/ 0 h 237"/>
                <a:gd name="T77" fmla="*/ 48 w 48"/>
                <a:gd name="T78" fmla="*/ 237 h 23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8" h="237">
                  <a:moveTo>
                    <a:pt x="48" y="61"/>
                  </a:moveTo>
                  <a:lnTo>
                    <a:pt x="45" y="48"/>
                  </a:lnTo>
                  <a:lnTo>
                    <a:pt x="45" y="50"/>
                  </a:lnTo>
                  <a:lnTo>
                    <a:pt x="42" y="50"/>
                  </a:lnTo>
                  <a:lnTo>
                    <a:pt x="40" y="53"/>
                  </a:lnTo>
                  <a:lnTo>
                    <a:pt x="37" y="53"/>
                  </a:lnTo>
                  <a:lnTo>
                    <a:pt x="34" y="53"/>
                  </a:lnTo>
                  <a:lnTo>
                    <a:pt x="32" y="50"/>
                  </a:lnTo>
                  <a:lnTo>
                    <a:pt x="21" y="0"/>
                  </a:lnTo>
                  <a:lnTo>
                    <a:pt x="26" y="26"/>
                  </a:lnTo>
                  <a:lnTo>
                    <a:pt x="26" y="56"/>
                  </a:lnTo>
                  <a:lnTo>
                    <a:pt x="26" y="88"/>
                  </a:lnTo>
                  <a:lnTo>
                    <a:pt x="21" y="117"/>
                  </a:lnTo>
                  <a:lnTo>
                    <a:pt x="18" y="146"/>
                  </a:lnTo>
                  <a:lnTo>
                    <a:pt x="10" y="178"/>
                  </a:lnTo>
                  <a:lnTo>
                    <a:pt x="5" y="208"/>
                  </a:lnTo>
                  <a:lnTo>
                    <a:pt x="0" y="237"/>
                  </a:lnTo>
                  <a:lnTo>
                    <a:pt x="10" y="221"/>
                  </a:lnTo>
                  <a:lnTo>
                    <a:pt x="21" y="200"/>
                  </a:lnTo>
                  <a:lnTo>
                    <a:pt x="26" y="178"/>
                  </a:lnTo>
                  <a:lnTo>
                    <a:pt x="29" y="154"/>
                  </a:lnTo>
                  <a:lnTo>
                    <a:pt x="32" y="130"/>
                  </a:lnTo>
                  <a:lnTo>
                    <a:pt x="37" y="106"/>
                  </a:lnTo>
                  <a:lnTo>
                    <a:pt x="42" y="82"/>
                  </a:lnTo>
                  <a:lnTo>
                    <a:pt x="48" y="61"/>
                  </a:lnTo>
                  <a:close/>
                </a:path>
              </a:pathLst>
            </a:custGeom>
            <a:solidFill>
              <a:srgbClr val="66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Freeform 46"/>
            <p:cNvSpPr>
              <a:spLocks/>
            </p:cNvSpPr>
            <p:nvPr/>
          </p:nvSpPr>
          <p:spPr bwMode="auto">
            <a:xfrm>
              <a:off x="1467" y="433"/>
              <a:ext cx="19" cy="42"/>
            </a:xfrm>
            <a:custGeom>
              <a:avLst/>
              <a:gdLst>
                <a:gd name="T0" fmla="*/ 19 w 19"/>
                <a:gd name="T1" fmla="*/ 18 h 42"/>
                <a:gd name="T2" fmla="*/ 19 w 19"/>
                <a:gd name="T3" fmla="*/ 16 h 42"/>
                <a:gd name="T4" fmla="*/ 19 w 19"/>
                <a:gd name="T5" fmla="*/ 13 h 42"/>
                <a:gd name="T6" fmla="*/ 16 w 19"/>
                <a:gd name="T7" fmla="*/ 8 h 42"/>
                <a:gd name="T8" fmla="*/ 16 w 19"/>
                <a:gd name="T9" fmla="*/ 5 h 42"/>
                <a:gd name="T10" fmla="*/ 13 w 19"/>
                <a:gd name="T11" fmla="*/ 2 h 42"/>
                <a:gd name="T12" fmla="*/ 11 w 19"/>
                <a:gd name="T13" fmla="*/ 0 h 42"/>
                <a:gd name="T14" fmla="*/ 8 w 19"/>
                <a:gd name="T15" fmla="*/ 0 h 42"/>
                <a:gd name="T16" fmla="*/ 5 w 19"/>
                <a:gd name="T17" fmla="*/ 0 h 42"/>
                <a:gd name="T18" fmla="*/ 3 w 19"/>
                <a:gd name="T19" fmla="*/ 2 h 42"/>
                <a:gd name="T20" fmla="*/ 3 w 19"/>
                <a:gd name="T21" fmla="*/ 5 h 42"/>
                <a:gd name="T22" fmla="*/ 5 w 19"/>
                <a:gd name="T23" fmla="*/ 10 h 42"/>
                <a:gd name="T24" fmla="*/ 5 w 19"/>
                <a:gd name="T25" fmla="*/ 16 h 42"/>
                <a:gd name="T26" fmla="*/ 8 w 19"/>
                <a:gd name="T27" fmla="*/ 18 h 42"/>
                <a:gd name="T28" fmla="*/ 11 w 19"/>
                <a:gd name="T29" fmla="*/ 16 h 42"/>
                <a:gd name="T30" fmla="*/ 11 w 19"/>
                <a:gd name="T31" fmla="*/ 13 h 42"/>
                <a:gd name="T32" fmla="*/ 11 w 19"/>
                <a:gd name="T33" fmla="*/ 16 h 42"/>
                <a:gd name="T34" fmla="*/ 11 w 19"/>
                <a:gd name="T35" fmla="*/ 21 h 42"/>
                <a:gd name="T36" fmla="*/ 11 w 19"/>
                <a:gd name="T37" fmla="*/ 24 h 42"/>
                <a:gd name="T38" fmla="*/ 11 w 19"/>
                <a:gd name="T39" fmla="*/ 26 h 42"/>
                <a:gd name="T40" fmla="*/ 8 w 19"/>
                <a:gd name="T41" fmla="*/ 29 h 42"/>
                <a:gd name="T42" fmla="*/ 8 w 19"/>
                <a:gd name="T43" fmla="*/ 32 h 42"/>
                <a:gd name="T44" fmla="*/ 5 w 19"/>
                <a:gd name="T45" fmla="*/ 34 h 42"/>
                <a:gd name="T46" fmla="*/ 3 w 19"/>
                <a:gd name="T47" fmla="*/ 37 h 42"/>
                <a:gd name="T48" fmla="*/ 0 w 19"/>
                <a:gd name="T49" fmla="*/ 37 h 42"/>
                <a:gd name="T50" fmla="*/ 3 w 19"/>
                <a:gd name="T51" fmla="*/ 40 h 42"/>
                <a:gd name="T52" fmla="*/ 5 w 19"/>
                <a:gd name="T53" fmla="*/ 42 h 42"/>
                <a:gd name="T54" fmla="*/ 19 w 19"/>
                <a:gd name="T55" fmla="*/ 18 h 42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19"/>
                <a:gd name="T85" fmla="*/ 0 h 42"/>
                <a:gd name="T86" fmla="*/ 19 w 19"/>
                <a:gd name="T87" fmla="*/ 42 h 42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19" h="42">
                  <a:moveTo>
                    <a:pt x="19" y="18"/>
                  </a:moveTo>
                  <a:lnTo>
                    <a:pt x="19" y="16"/>
                  </a:lnTo>
                  <a:lnTo>
                    <a:pt x="19" y="13"/>
                  </a:lnTo>
                  <a:lnTo>
                    <a:pt x="16" y="8"/>
                  </a:lnTo>
                  <a:lnTo>
                    <a:pt x="16" y="5"/>
                  </a:lnTo>
                  <a:lnTo>
                    <a:pt x="13" y="2"/>
                  </a:lnTo>
                  <a:lnTo>
                    <a:pt x="11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3" y="2"/>
                  </a:lnTo>
                  <a:lnTo>
                    <a:pt x="3" y="5"/>
                  </a:lnTo>
                  <a:lnTo>
                    <a:pt x="5" y="10"/>
                  </a:lnTo>
                  <a:lnTo>
                    <a:pt x="5" y="16"/>
                  </a:lnTo>
                  <a:lnTo>
                    <a:pt x="8" y="18"/>
                  </a:lnTo>
                  <a:lnTo>
                    <a:pt x="11" y="16"/>
                  </a:lnTo>
                  <a:lnTo>
                    <a:pt x="11" y="13"/>
                  </a:lnTo>
                  <a:lnTo>
                    <a:pt x="11" y="16"/>
                  </a:lnTo>
                  <a:lnTo>
                    <a:pt x="11" y="21"/>
                  </a:lnTo>
                  <a:lnTo>
                    <a:pt x="11" y="24"/>
                  </a:lnTo>
                  <a:lnTo>
                    <a:pt x="11" y="26"/>
                  </a:lnTo>
                  <a:lnTo>
                    <a:pt x="8" y="29"/>
                  </a:lnTo>
                  <a:lnTo>
                    <a:pt x="8" y="32"/>
                  </a:lnTo>
                  <a:lnTo>
                    <a:pt x="5" y="34"/>
                  </a:lnTo>
                  <a:lnTo>
                    <a:pt x="3" y="37"/>
                  </a:lnTo>
                  <a:lnTo>
                    <a:pt x="0" y="37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9" y="1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Freeform 47"/>
            <p:cNvSpPr>
              <a:spLocks/>
            </p:cNvSpPr>
            <p:nvPr/>
          </p:nvSpPr>
          <p:spPr bwMode="auto">
            <a:xfrm>
              <a:off x="1280" y="350"/>
              <a:ext cx="198" cy="176"/>
            </a:xfrm>
            <a:custGeom>
              <a:avLst/>
              <a:gdLst>
                <a:gd name="T0" fmla="*/ 198 w 198"/>
                <a:gd name="T1" fmla="*/ 157 h 176"/>
                <a:gd name="T2" fmla="*/ 192 w 198"/>
                <a:gd name="T3" fmla="*/ 144 h 176"/>
                <a:gd name="T4" fmla="*/ 192 w 198"/>
                <a:gd name="T5" fmla="*/ 141 h 176"/>
                <a:gd name="T6" fmla="*/ 192 w 198"/>
                <a:gd name="T7" fmla="*/ 136 h 176"/>
                <a:gd name="T8" fmla="*/ 192 w 198"/>
                <a:gd name="T9" fmla="*/ 133 h 176"/>
                <a:gd name="T10" fmla="*/ 192 w 198"/>
                <a:gd name="T11" fmla="*/ 128 h 176"/>
                <a:gd name="T12" fmla="*/ 184 w 198"/>
                <a:gd name="T13" fmla="*/ 117 h 176"/>
                <a:gd name="T14" fmla="*/ 176 w 198"/>
                <a:gd name="T15" fmla="*/ 107 h 176"/>
                <a:gd name="T16" fmla="*/ 171 w 198"/>
                <a:gd name="T17" fmla="*/ 96 h 176"/>
                <a:gd name="T18" fmla="*/ 163 w 198"/>
                <a:gd name="T19" fmla="*/ 88 h 176"/>
                <a:gd name="T20" fmla="*/ 158 w 198"/>
                <a:gd name="T21" fmla="*/ 77 h 176"/>
                <a:gd name="T22" fmla="*/ 150 w 198"/>
                <a:gd name="T23" fmla="*/ 67 h 176"/>
                <a:gd name="T24" fmla="*/ 142 w 198"/>
                <a:gd name="T25" fmla="*/ 56 h 176"/>
                <a:gd name="T26" fmla="*/ 134 w 198"/>
                <a:gd name="T27" fmla="*/ 48 h 176"/>
                <a:gd name="T28" fmla="*/ 126 w 198"/>
                <a:gd name="T29" fmla="*/ 37 h 176"/>
                <a:gd name="T30" fmla="*/ 118 w 198"/>
                <a:gd name="T31" fmla="*/ 29 h 176"/>
                <a:gd name="T32" fmla="*/ 110 w 198"/>
                <a:gd name="T33" fmla="*/ 24 h 176"/>
                <a:gd name="T34" fmla="*/ 102 w 198"/>
                <a:gd name="T35" fmla="*/ 16 h 176"/>
                <a:gd name="T36" fmla="*/ 94 w 198"/>
                <a:gd name="T37" fmla="*/ 11 h 176"/>
                <a:gd name="T38" fmla="*/ 83 w 198"/>
                <a:gd name="T39" fmla="*/ 5 h 176"/>
                <a:gd name="T40" fmla="*/ 72 w 198"/>
                <a:gd name="T41" fmla="*/ 3 h 176"/>
                <a:gd name="T42" fmla="*/ 64 w 198"/>
                <a:gd name="T43" fmla="*/ 0 h 176"/>
                <a:gd name="T44" fmla="*/ 54 w 198"/>
                <a:gd name="T45" fmla="*/ 0 h 176"/>
                <a:gd name="T46" fmla="*/ 46 w 198"/>
                <a:gd name="T47" fmla="*/ 0 h 176"/>
                <a:gd name="T48" fmla="*/ 40 w 198"/>
                <a:gd name="T49" fmla="*/ 0 h 176"/>
                <a:gd name="T50" fmla="*/ 32 w 198"/>
                <a:gd name="T51" fmla="*/ 3 h 176"/>
                <a:gd name="T52" fmla="*/ 24 w 198"/>
                <a:gd name="T53" fmla="*/ 5 h 176"/>
                <a:gd name="T54" fmla="*/ 19 w 198"/>
                <a:gd name="T55" fmla="*/ 8 h 176"/>
                <a:gd name="T56" fmla="*/ 14 w 198"/>
                <a:gd name="T57" fmla="*/ 11 h 176"/>
                <a:gd name="T58" fmla="*/ 6 w 198"/>
                <a:gd name="T59" fmla="*/ 11 h 176"/>
                <a:gd name="T60" fmla="*/ 0 w 198"/>
                <a:gd name="T61" fmla="*/ 13 h 176"/>
                <a:gd name="T62" fmla="*/ 8 w 198"/>
                <a:gd name="T63" fmla="*/ 19 h 176"/>
                <a:gd name="T64" fmla="*/ 16 w 198"/>
                <a:gd name="T65" fmla="*/ 27 h 176"/>
                <a:gd name="T66" fmla="*/ 24 w 198"/>
                <a:gd name="T67" fmla="*/ 32 h 176"/>
                <a:gd name="T68" fmla="*/ 32 w 198"/>
                <a:gd name="T69" fmla="*/ 37 h 176"/>
                <a:gd name="T70" fmla="*/ 40 w 198"/>
                <a:gd name="T71" fmla="*/ 43 h 176"/>
                <a:gd name="T72" fmla="*/ 48 w 198"/>
                <a:gd name="T73" fmla="*/ 51 h 176"/>
                <a:gd name="T74" fmla="*/ 56 w 198"/>
                <a:gd name="T75" fmla="*/ 53 h 176"/>
                <a:gd name="T76" fmla="*/ 64 w 198"/>
                <a:gd name="T77" fmla="*/ 61 h 176"/>
                <a:gd name="T78" fmla="*/ 72 w 198"/>
                <a:gd name="T79" fmla="*/ 64 h 176"/>
                <a:gd name="T80" fmla="*/ 80 w 198"/>
                <a:gd name="T81" fmla="*/ 69 h 176"/>
                <a:gd name="T82" fmla="*/ 88 w 198"/>
                <a:gd name="T83" fmla="*/ 72 h 176"/>
                <a:gd name="T84" fmla="*/ 96 w 198"/>
                <a:gd name="T85" fmla="*/ 75 h 176"/>
                <a:gd name="T86" fmla="*/ 104 w 198"/>
                <a:gd name="T87" fmla="*/ 80 h 176"/>
                <a:gd name="T88" fmla="*/ 112 w 198"/>
                <a:gd name="T89" fmla="*/ 83 h 176"/>
                <a:gd name="T90" fmla="*/ 120 w 198"/>
                <a:gd name="T91" fmla="*/ 85 h 176"/>
                <a:gd name="T92" fmla="*/ 128 w 198"/>
                <a:gd name="T93" fmla="*/ 91 h 176"/>
                <a:gd name="T94" fmla="*/ 136 w 198"/>
                <a:gd name="T95" fmla="*/ 93 h 176"/>
                <a:gd name="T96" fmla="*/ 142 w 198"/>
                <a:gd name="T97" fmla="*/ 99 h 176"/>
                <a:gd name="T98" fmla="*/ 150 w 198"/>
                <a:gd name="T99" fmla="*/ 104 h 176"/>
                <a:gd name="T100" fmla="*/ 158 w 198"/>
                <a:gd name="T101" fmla="*/ 109 h 176"/>
                <a:gd name="T102" fmla="*/ 163 w 198"/>
                <a:gd name="T103" fmla="*/ 115 h 176"/>
                <a:gd name="T104" fmla="*/ 168 w 198"/>
                <a:gd name="T105" fmla="*/ 120 h 176"/>
                <a:gd name="T106" fmla="*/ 174 w 198"/>
                <a:gd name="T107" fmla="*/ 128 h 176"/>
                <a:gd name="T108" fmla="*/ 179 w 198"/>
                <a:gd name="T109" fmla="*/ 136 h 176"/>
                <a:gd name="T110" fmla="*/ 184 w 198"/>
                <a:gd name="T111" fmla="*/ 147 h 176"/>
                <a:gd name="T112" fmla="*/ 190 w 198"/>
                <a:gd name="T113" fmla="*/ 155 h 176"/>
                <a:gd name="T114" fmla="*/ 192 w 198"/>
                <a:gd name="T115" fmla="*/ 165 h 176"/>
                <a:gd name="T116" fmla="*/ 192 w 198"/>
                <a:gd name="T117" fmla="*/ 176 h 176"/>
                <a:gd name="T118" fmla="*/ 198 w 198"/>
                <a:gd name="T119" fmla="*/ 157 h 17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198"/>
                <a:gd name="T181" fmla="*/ 0 h 176"/>
                <a:gd name="T182" fmla="*/ 198 w 198"/>
                <a:gd name="T183" fmla="*/ 176 h 17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198" h="176">
                  <a:moveTo>
                    <a:pt x="198" y="157"/>
                  </a:moveTo>
                  <a:lnTo>
                    <a:pt x="192" y="144"/>
                  </a:lnTo>
                  <a:lnTo>
                    <a:pt x="192" y="141"/>
                  </a:lnTo>
                  <a:lnTo>
                    <a:pt x="192" y="136"/>
                  </a:lnTo>
                  <a:lnTo>
                    <a:pt x="192" y="133"/>
                  </a:lnTo>
                  <a:lnTo>
                    <a:pt x="192" y="128"/>
                  </a:lnTo>
                  <a:lnTo>
                    <a:pt x="184" y="117"/>
                  </a:lnTo>
                  <a:lnTo>
                    <a:pt x="176" y="107"/>
                  </a:lnTo>
                  <a:lnTo>
                    <a:pt x="171" y="96"/>
                  </a:lnTo>
                  <a:lnTo>
                    <a:pt x="163" y="88"/>
                  </a:lnTo>
                  <a:lnTo>
                    <a:pt x="158" y="77"/>
                  </a:lnTo>
                  <a:lnTo>
                    <a:pt x="150" y="67"/>
                  </a:lnTo>
                  <a:lnTo>
                    <a:pt x="142" y="56"/>
                  </a:lnTo>
                  <a:lnTo>
                    <a:pt x="134" y="48"/>
                  </a:lnTo>
                  <a:lnTo>
                    <a:pt x="126" y="37"/>
                  </a:lnTo>
                  <a:lnTo>
                    <a:pt x="118" y="29"/>
                  </a:lnTo>
                  <a:lnTo>
                    <a:pt x="110" y="24"/>
                  </a:lnTo>
                  <a:lnTo>
                    <a:pt x="102" y="16"/>
                  </a:lnTo>
                  <a:lnTo>
                    <a:pt x="94" y="11"/>
                  </a:lnTo>
                  <a:lnTo>
                    <a:pt x="83" y="5"/>
                  </a:lnTo>
                  <a:lnTo>
                    <a:pt x="72" y="3"/>
                  </a:lnTo>
                  <a:lnTo>
                    <a:pt x="64" y="0"/>
                  </a:lnTo>
                  <a:lnTo>
                    <a:pt x="54" y="0"/>
                  </a:lnTo>
                  <a:lnTo>
                    <a:pt x="46" y="0"/>
                  </a:lnTo>
                  <a:lnTo>
                    <a:pt x="40" y="0"/>
                  </a:lnTo>
                  <a:lnTo>
                    <a:pt x="32" y="3"/>
                  </a:lnTo>
                  <a:lnTo>
                    <a:pt x="24" y="5"/>
                  </a:lnTo>
                  <a:lnTo>
                    <a:pt x="19" y="8"/>
                  </a:lnTo>
                  <a:lnTo>
                    <a:pt x="14" y="11"/>
                  </a:lnTo>
                  <a:lnTo>
                    <a:pt x="6" y="11"/>
                  </a:lnTo>
                  <a:lnTo>
                    <a:pt x="0" y="13"/>
                  </a:lnTo>
                  <a:lnTo>
                    <a:pt x="8" y="19"/>
                  </a:lnTo>
                  <a:lnTo>
                    <a:pt x="16" y="27"/>
                  </a:lnTo>
                  <a:lnTo>
                    <a:pt x="24" y="32"/>
                  </a:lnTo>
                  <a:lnTo>
                    <a:pt x="32" y="37"/>
                  </a:lnTo>
                  <a:lnTo>
                    <a:pt x="40" y="43"/>
                  </a:lnTo>
                  <a:lnTo>
                    <a:pt x="48" y="51"/>
                  </a:lnTo>
                  <a:lnTo>
                    <a:pt x="56" y="53"/>
                  </a:lnTo>
                  <a:lnTo>
                    <a:pt x="64" y="61"/>
                  </a:lnTo>
                  <a:lnTo>
                    <a:pt x="72" y="64"/>
                  </a:lnTo>
                  <a:lnTo>
                    <a:pt x="80" y="69"/>
                  </a:lnTo>
                  <a:lnTo>
                    <a:pt x="88" y="72"/>
                  </a:lnTo>
                  <a:lnTo>
                    <a:pt x="96" y="75"/>
                  </a:lnTo>
                  <a:lnTo>
                    <a:pt x="104" y="80"/>
                  </a:lnTo>
                  <a:lnTo>
                    <a:pt x="112" y="83"/>
                  </a:lnTo>
                  <a:lnTo>
                    <a:pt x="120" y="85"/>
                  </a:lnTo>
                  <a:lnTo>
                    <a:pt x="128" y="91"/>
                  </a:lnTo>
                  <a:lnTo>
                    <a:pt x="136" y="93"/>
                  </a:lnTo>
                  <a:lnTo>
                    <a:pt x="142" y="99"/>
                  </a:lnTo>
                  <a:lnTo>
                    <a:pt x="150" y="104"/>
                  </a:lnTo>
                  <a:lnTo>
                    <a:pt x="158" y="109"/>
                  </a:lnTo>
                  <a:lnTo>
                    <a:pt x="163" y="115"/>
                  </a:lnTo>
                  <a:lnTo>
                    <a:pt x="168" y="120"/>
                  </a:lnTo>
                  <a:lnTo>
                    <a:pt x="174" y="128"/>
                  </a:lnTo>
                  <a:lnTo>
                    <a:pt x="179" y="136"/>
                  </a:lnTo>
                  <a:lnTo>
                    <a:pt x="184" y="147"/>
                  </a:lnTo>
                  <a:lnTo>
                    <a:pt x="190" y="155"/>
                  </a:lnTo>
                  <a:lnTo>
                    <a:pt x="192" y="165"/>
                  </a:lnTo>
                  <a:lnTo>
                    <a:pt x="192" y="176"/>
                  </a:lnTo>
                  <a:lnTo>
                    <a:pt x="198" y="157"/>
                  </a:lnTo>
                  <a:close/>
                </a:path>
              </a:pathLst>
            </a:custGeom>
            <a:solidFill>
              <a:srgbClr val="FF99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Freeform 48"/>
            <p:cNvSpPr>
              <a:spLocks/>
            </p:cNvSpPr>
            <p:nvPr/>
          </p:nvSpPr>
          <p:spPr bwMode="auto">
            <a:xfrm>
              <a:off x="1440" y="497"/>
              <a:ext cx="27" cy="58"/>
            </a:xfrm>
            <a:custGeom>
              <a:avLst/>
              <a:gdLst>
                <a:gd name="T0" fmla="*/ 27 w 27"/>
                <a:gd name="T1" fmla="*/ 21 h 58"/>
                <a:gd name="T2" fmla="*/ 27 w 27"/>
                <a:gd name="T3" fmla="*/ 8 h 58"/>
                <a:gd name="T4" fmla="*/ 24 w 27"/>
                <a:gd name="T5" fmla="*/ 5 h 58"/>
                <a:gd name="T6" fmla="*/ 24 w 27"/>
                <a:gd name="T7" fmla="*/ 2 h 58"/>
                <a:gd name="T8" fmla="*/ 24 w 27"/>
                <a:gd name="T9" fmla="*/ 0 h 58"/>
                <a:gd name="T10" fmla="*/ 22 w 27"/>
                <a:gd name="T11" fmla="*/ 0 h 58"/>
                <a:gd name="T12" fmla="*/ 0 w 27"/>
                <a:gd name="T13" fmla="*/ 48 h 58"/>
                <a:gd name="T14" fmla="*/ 3 w 27"/>
                <a:gd name="T15" fmla="*/ 50 h 58"/>
                <a:gd name="T16" fmla="*/ 3 w 27"/>
                <a:gd name="T17" fmla="*/ 53 h 58"/>
                <a:gd name="T18" fmla="*/ 6 w 27"/>
                <a:gd name="T19" fmla="*/ 53 h 58"/>
                <a:gd name="T20" fmla="*/ 8 w 27"/>
                <a:gd name="T21" fmla="*/ 56 h 58"/>
                <a:gd name="T22" fmla="*/ 11 w 27"/>
                <a:gd name="T23" fmla="*/ 56 h 58"/>
                <a:gd name="T24" fmla="*/ 14 w 27"/>
                <a:gd name="T25" fmla="*/ 56 h 58"/>
                <a:gd name="T26" fmla="*/ 16 w 27"/>
                <a:gd name="T27" fmla="*/ 58 h 58"/>
                <a:gd name="T28" fmla="*/ 19 w 27"/>
                <a:gd name="T29" fmla="*/ 58 h 58"/>
                <a:gd name="T30" fmla="*/ 22 w 27"/>
                <a:gd name="T31" fmla="*/ 56 h 58"/>
                <a:gd name="T32" fmla="*/ 27 w 27"/>
                <a:gd name="T33" fmla="*/ 21 h 58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27"/>
                <a:gd name="T52" fmla="*/ 0 h 58"/>
                <a:gd name="T53" fmla="*/ 27 w 27"/>
                <a:gd name="T54" fmla="*/ 58 h 58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27" h="58">
                  <a:moveTo>
                    <a:pt x="27" y="21"/>
                  </a:moveTo>
                  <a:lnTo>
                    <a:pt x="27" y="8"/>
                  </a:lnTo>
                  <a:lnTo>
                    <a:pt x="24" y="5"/>
                  </a:lnTo>
                  <a:lnTo>
                    <a:pt x="24" y="2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0" y="48"/>
                  </a:lnTo>
                  <a:lnTo>
                    <a:pt x="3" y="50"/>
                  </a:lnTo>
                  <a:lnTo>
                    <a:pt x="3" y="53"/>
                  </a:lnTo>
                  <a:lnTo>
                    <a:pt x="6" y="53"/>
                  </a:lnTo>
                  <a:lnTo>
                    <a:pt x="8" y="56"/>
                  </a:lnTo>
                  <a:lnTo>
                    <a:pt x="11" y="56"/>
                  </a:lnTo>
                  <a:lnTo>
                    <a:pt x="14" y="56"/>
                  </a:lnTo>
                  <a:lnTo>
                    <a:pt x="16" y="58"/>
                  </a:lnTo>
                  <a:lnTo>
                    <a:pt x="19" y="58"/>
                  </a:lnTo>
                  <a:lnTo>
                    <a:pt x="22" y="56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FF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Freeform 49"/>
            <p:cNvSpPr>
              <a:spLocks/>
            </p:cNvSpPr>
            <p:nvPr/>
          </p:nvSpPr>
          <p:spPr bwMode="auto">
            <a:xfrm>
              <a:off x="1230" y="497"/>
              <a:ext cx="237" cy="253"/>
            </a:xfrm>
            <a:custGeom>
              <a:avLst/>
              <a:gdLst>
                <a:gd name="T0" fmla="*/ 229 w 237"/>
                <a:gd name="T1" fmla="*/ 58 h 253"/>
                <a:gd name="T2" fmla="*/ 216 w 237"/>
                <a:gd name="T3" fmla="*/ 56 h 253"/>
                <a:gd name="T4" fmla="*/ 213 w 237"/>
                <a:gd name="T5" fmla="*/ 50 h 253"/>
                <a:gd name="T6" fmla="*/ 218 w 237"/>
                <a:gd name="T7" fmla="*/ 5 h 253"/>
                <a:gd name="T8" fmla="*/ 192 w 237"/>
                <a:gd name="T9" fmla="*/ 0 h 253"/>
                <a:gd name="T10" fmla="*/ 162 w 237"/>
                <a:gd name="T11" fmla="*/ 0 h 253"/>
                <a:gd name="T12" fmla="*/ 133 w 237"/>
                <a:gd name="T13" fmla="*/ 8 h 253"/>
                <a:gd name="T14" fmla="*/ 104 w 237"/>
                <a:gd name="T15" fmla="*/ 16 h 253"/>
                <a:gd name="T16" fmla="*/ 74 w 237"/>
                <a:gd name="T17" fmla="*/ 26 h 253"/>
                <a:gd name="T18" fmla="*/ 64 w 237"/>
                <a:gd name="T19" fmla="*/ 34 h 253"/>
                <a:gd name="T20" fmla="*/ 50 w 237"/>
                <a:gd name="T21" fmla="*/ 45 h 253"/>
                <a:gd name="T22" fmla="*/ 40 w 237"/>
                <a:gd name="T23" fmla="*/ 56 h 253"/>
                <a:gd name="T24" fmla="*/ 32 w 237"/>
                <a:gd name="T25" fmla="*/ 61 h 253"/>
                <a:gd name="T26" fmla="*/ 24 w 237"/>
                <a:gd name="T27" fmla="*/ 69 h 253"/>
                <a:gd name="T28" fmla="*/ 16 w 237"/>
                <a:gd name="T29" fmla="*/ 77 h 253"/>
                <a:gd name="T30" fmla="*/ 8 w 237"/>
                <a:gd name="T31" fmla="*/ 85 h 253"/>
                <a:gd name="T32" fmla="*/ 0 w 237"/>
                <a:gd name="T33" fmla="*/ 90 h 253"/>
                <a:gd name="T34" fmla="*/ 16 w 237"/>
                <a:gd name="T35" fmla="*/ 93 h 253"/>
                <a:gd name="T36" fmla="*/ 32 w 237"/>
                <a:gd name="T37" fmla="*/ 93 h 253"/>
                <a:gd name="T38" fmla="*/ 50 w 237"/>
                <a:gd name="T39" fmla="*/ 90 h 253"/>
                <a:gd name="T40" fmla="*/ 66 w 237"/>
                <a:gd name="T41" fmla="*/ 88 h 253"/>
                <a:gd name="T42" fmla="*/ 82 w 237"/>
                <a:gd name="T43" fmla="*/ 82 h 253"/>
                <a:gd name="T44" fmla="*/ 93 w 237"/>
                <a:gd name="T45" fmla="*/ 77 h 253"/>
                <a:gd name="T46" fmla="*/ 98 w 237"/>
                <a:gd name="T47" fmla="*/ 72 h 253"/>
                <a:gd name="T48" fmla="*/ 106 w 237"/>
                <a:gd name="T49" fmla="*/ 69 h 253"/>
                <a:gd name="T50" fmla="*/ 109 w 237"/>
                <a:gd name="T51" fmla="*/ 58 h 253"/>
                <a:gd name="T52" fmla="*/ 120 w 237"/>
                <a:gd name="T53" fmla="*/ 64 h 253"/>
                <a:gd name="T54" fmla="*/ 128 w 237"/>
                <a:gd name="T55" fmla="*/ 66 h 253"/>
                <a:gd name="T56" fmla="*/ 128 w 237"/>
                <a:gd name="T57" fmla="*/ 64 h 253"/>
                <a:gd name="T58" fmla="*/ 125 w 237"/>
                <a:gd name="T59" fmla="*/ 53 h 253"/>
                <a:gd name="T60" fmla="*/ 138 w 237"/>
                <a:gd name="T61" fmla="*/ 32 h 253"/>
                <a:gd name="T62" fmla="*/ 154 w 237"/>
                <a:gd name="T63" fmla="*/ 42 h 253"/>
                <a:gd name="T64" fmla="*/ 162 w 237"/>
                <a:gd name="T65" fmla="*/ 34 h 253"/>
                <a:gd name="T66" fmla="*/ 170 w 237"/>
                <a:gd name="T67" fmla="*/ 29 h 253"/>
                <a:gd name="T68" fmla="*/ 176 w 237"/>
                <a:gd name="T69" fmla="*/ 24 h 253"/>
                <a:gd name="T70" fmla="*/ 186 w 237"/>
                <a:gd name="T71" fmla="*/ 42 h 253"/>
                <a:gd name="T72" fmla="*/ 181 w 237"/>
                <a:gd name="T73" fmla="*/ 58 h 253"/>
                <a:gd name="T74" fmla="*/ 170 w 237"/>
                <a:gd name="T75" fmla="*/ 69 h 253"/>
                <a:gd name="T76" fmla="*/ 157 w 237"/>
                <a:gd name="T77" fmla="*/ 72 h 253"/>
                <a:gd name="T78" fmla="*/ 152 w 237"/>
                <a:gd name="T79" fmla="*/ 69 h 253"/>
                <a:gd name="T80" fmla="*/ 144 w 237"/>
                <a:gd name="T81" fmla="*/ 77 h 253"/>
                <a:gd name="T82" fmla="*/ 138 w 237"/>
                <a:gd name="T83" fmla="*/ 93 h 253"/>
                <a:gd name="T84" fmla="*/ 128 w 237"/>
                <a:gd name="T85" fmla="*/ 112 h 253"/>
                <a:gd name="T86" fmla="*/ 117 w 237"/>
                <a:gd name="T87" fmla="*/ 125 h 253"/>
                <a:gd name="T88" fmla="*/ 109 w 237"/>
                <a:gd name="T89" fmla="*/ 141 h 253"/>
                <a:gd name="T90" fmla="*/ 34 w 237"/>
                <a:gd name="T91" fmla="*/ 253 h 253"/>
                <a:gd name="T92" fmla="*/ 58 w 237"/>
                <a:gd name="T93" fmla="*/ 253 h 253"/>
                <a:gd name="T94" fmla="*/ 80 w 237"/>
                <a:gd name="T95" fmla="*/ 242 h 253"/>
                <a:gd name="T96" fmla="*/ 101 w 237"/>
                <a:gd name="T97" fmla="*/ 229 h 253"/>
                <a:gd name="T98" fmla="*/ 120 w 237"/>
                <a:gd name="T99" fmla="*/ 210 h 253"/>
                <a:gd name="T100" fmla="*/ 136 w 237"/>
                <a:gd name="T101" fmla="*/ 194 h 253"/>
                <a:gd name="T102" fmla="*/ 160 w 237"/>
                <a:gd name="T103" fmla="*/ 165 h 253"/>
                <a:gd name="T104" fmla="*/ 178 w 237"/>
                <a:gd name="T105" fmla="*/ 128 h 253"/>
                <a:gd name="T106" fmla="*/ 194 w 237"/>
                <a:gd name="T107" fmla="*/ 88 h 253"/>
                <a:gd name="T108" fmla="*/ 200 w 237"/>
                <a:gd name="T109" fmla="*/ 77 h 253"/>
                <a:gd name="T110" fmla="*/ 205 w 237"/>
                <a:gd name="T111" fmla="*/ 69 h 253"/>
                <a:gd name="T112" fmla="*/ 213 w 237"/>
                <a:gd name="T113" fmla="*/ 74 h 253"/>
                <a:gd name="T114" fmla="*/ 221 w 237"/>
                <a:gd name="T115" fmla="*/ 82 h 253"/>
                <a:gd name="T116" fmla="*/ 232 w 237"/>
                <a:gd name="T117" fmla="*/ 82 h 253"/>
                <a:gd name="T118" fmla="*/ 237 w 237"/>
                <a:gd name="T119" fmla="*/ 69 h 25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37"/>
                <a:gd name="T181" fmla="*/ 0 h 253"/>
                <a:gd name="T182" fmla="*/ 237 w 237"/>
                <a:gd name="T183" fmla="*/ 253 h 25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37" h="253">
                  <a:moveTo>
                    <a:pt x="237" y="69"/>
                  </a:moveTo>
                  <a:lnTo>
                    <a:pt x="237" y="58"/>
                  </a:lnTo>
                  <a:lnTo>
                    <a:pt x="229" y="58"/>
                  </a:lnTo>
                  <a:lnTo>
                    <a:pt x="226" y="58"/>
                  </a:lnTo>
                  <a:lnTo>
                    <a:pt x="218" y="56"/>
                  </a:lnTo>
                  <a:lnTo>
                    <a:pt x="216" y="56"/>
                  </a:lnTo>
                  <a:lnTo>
                    <a:pt x="213" y="56"/>
                  </a:lnTo>
                  <a:lnTo>
                    <a:pt x="213" y="53"/>
                  </a:lnTo>
                  <a:lnTo>
                    <a:pt x="213" y="50"/>
                  </a:lnTo>
                  <a:lnTo>
                    <a:pt x="210" y="48"/>
                  </a:lnTo>
                  <a:lnTo>
                    <a:pt x="226" y="8"/>
                  </a:lnTo>
                  <a:lnTo>
                    <a:pt x="218" y="5"/>
                  </a:lnTo>
                  <a:lnTo>
                    <a:pt x="210" y="0"/>
                  </a:lnTo>
                  <a:lnTo>
                    <a:pt x="200" y="0"/>
                  </a:lnTo>
                  <a:lnTo>
                    <a:pt x="192" y="0"/>
                  </a:lnTo>
                  <a:lnTo>
                    <a:pt x="181" y="0"/>
                  </a:lnTo>
                  <a:lnTo>
                    <a:pt x="173" y="0"/>
                  </a:lnTo>
                  <a:lnTo>
                    <a:pt x="162" y="0"/>
                  </a:lnTo>
                  <a:lnTo>
                    <a:pt x="152" y="2"/>
                  </a:lnTo>
                  <a:lnTo>
                    <a:pt x="144" y="5"/>
                  </a:lnTo>
                  <a:lnTo>
                    <a:pt x="133" y="8"/>
                  </a:lnTo>
                  <a:lnTo>
                    <a:pt x="122" y="8"/>
                  </a:lnTo>
                  <a:lnTo>
                    <a:pt x="114" y="10"/>
                  </a:lnTo>
                  <a:lnTo>
                    <a:pt x="104" y="16"/>
                  </a:lnTo>
                  <a:lnTo>
                    <a:pt x="96" y="18"/>
                  </a:lnTo>
                  <a:lnTo>
                    <a:pt x="85" y="21"/>
                  </a:lnTo>
                  <a:lnTo>
                    <a:pt x="74" y="26"/>
                  </a:lnTo>
                  <a:lnTo>
                    <a:pt x="72" y="29"/>
                  </a:lnTo>
                  <a:lnTo>
                    <a:pt x="66" y="32"/>
                  </a:lnTo>
                  <a:lnTo>
                    <a:pt x="64" y="34"/>
                  </a:lnTo>
                  <a:lnTo>
                    <a:pt x="61" y="37"/>
                  </a:lnTo>
                  <a:lnTo>
                    <a:pt x="56" y="42"/>
                  </a:lnTo>
                  <a:lnTo>
                    <a:pt x="50" y="45"/>
                  </a:lnTo>
                  <a:lnTo>
                    <a:pt x="48" y="48"/>
                  </a:lnTo>
                  <a:lnTo>
                    <a:pt x="45" y="50"/>
                  </a:lnTo>
                  <a:lnTo>
                    <a:pt x="40" y="56"/>
                  </a:lnTo>
                  <a:lnTo>
                    <a:pt x="37" y="58"/>
                  </a:lnTo>
                  <a:lnTo>
                    <a:pt x="34" y="58"/>
                  </a:lnTo>
                  <a:lnTo>
                    <a:pt x="32" y="61"/>
                  </a:lnTo>
                  <a:lnTo>
                    <a:pt x="29" y="64"/>
                  </a:lnTo>
                  <a:lnTo>
                    <a:pt x="26" y="66"/>
                  </a:lnTo>
                  <a:lnTo>
                    <a:pt x="24" y="69"/>
                  </a:lnTo>
                  <a:lnTo>
                    <a:pt x="18" y="72"/>
                  </a:lnTo>
                  <a:lnTo>
                    <a:pt x="16" y="74"/>
                  </a:lnTo>
                  <a:lnTo>
                    <a:pt x="16" y="77"/>
                  </a:lnTo>
                  <a:lnTo>
                    <a:pt x="10" y="80"/>
                  </a:lnTo>
                  <a:lnTo>
                    <a:pt x="8" y="82"/>
                  </a:lnTo>
                  <a:lnTo>
                    <a:pt x="8" y="85"/>
                  </a:lnTo>
                  <a:lnTo>
                    <a:pt x="5" y="88"/>
                  </a:lnTo>
                  <a:lnTo>
                    <a:pt x="2" y="88"/>
                  </a:lnTo>
                  <a:lnTo>
                    <a:pt x="0" y="90"/>
                  </a:lnTo>
                  <a:lnTo>
                    <a:pt x="5" y="90"/>
                  </a:lnTo>
                  <a:lnTo>
                    <a:pt x="10" y="93"/>
                  </a:lnTo>
                  <a:lnTo>
                    <a:pt x="16" y="93"/>
                  </a:lnTo>
                  <a:lnTo>
                    <a:pt x="21" y="93"/>
                  </a:lnTo>
                  <a:lnTo>
                    <a:pt x="26" y="93"/>
                  </a:lnTo>
                  <a:lnTo>
                    <a:pt x="32" y="93"/>
                  </a:lnTo>
                  <a:lnTo>
                    <a:pt x="37" y="93"/>
                  </a:lnTo>
                  <a:lnTo>
                    <a:pt x="42" y="90"/>
                  </a:lnTo>
                  <a:lnTo>
                    <a:pt x="50" y="90"/>
                  </a:lnTo>
                  <a:lnTo>
                    <a:pt x="56" y="90"/>
                  </a:lnTo>
                  <a:lnTo>
                    <a:pt x="61" y="88"/>
                  </a:lnTo>
                  <a:lnTo>
                    <a:pt x="66" y="88"/>
                  </a:lnTo>
                  <a:lnTo>
                    <a:pt x="72" y="85"/>
                  </a:lnTo>
                  <a:lnTo>
                    <a:pt x="77" y="82"/>
                  </a:lnTo>
                  <a:lnTo>
                    <a:pt x="82" y="82"/>
                  </a:lnTo>
                  <a:lnTo>
                    <a:pt x="88" y="80"/>
                  </a:lnTo>
                  <a:lnTo>
                    <a:pt x="90" y="77"/>
                  </a:lnTo>
                  <a:lnTo>
                    <a:pt x="93" y="77"/>
                  </a:lnTo>
                  <a:lnTo>
                    <a:pt x="96" y="74"/>
                  </a:lnTo>
                  <a:lnTo>
                    <a:pt x="96" y="72"/>
                  </a:lnTo>
                  <a:lnTo>
                    <a:pt x="98" y="72"/>
                  </a:lnTo>
                  <a:lnTo>
                    <a:pt x="101" y="72"/>
                  </a:lnTo>
                  <a:lnTo>
                    <a:pt x="104" y="72"/>
                  </a:lnTo>
                  <a:lnTo>
                    <a:pt x="106" y="69"/>
                  </a:lnTo>
                  <a:lnTo>
                    <a:pt x="106" y="66"/>
                  </a:lnTo>
                  <a:lnTo>
                    <a:pt x="109" y="64"/>
                  </a:lnTo>
                  <a:lnTo>
                    <a:pt x="109" y="58"/>
                  </a:lnTo>
                  <a:lnTo>
                    <a:pt x="114" y="58"/>
                  </a:lnTo>
                  <a:lnTo>
                    <a:pt x="114" y="61"/>
                  </a:lnTo>
                  <a:lnTo>
                    <a:pt x="120" y="64"/>
                  </a:lnTo>
                  <a:lnTo>
                    <a:pt x="122" y="66"/>
                  </a:lnTo>
                  <a:lnTo>
                    <a:pt x="125" y="66"/>
                  </a:lnTo>
                  <a:lnTo>
                    <a:pt x="128" y="66"/>
                  </a:lnTo>
                  <a:lnTo>
                    <a:pt x="130" y="69"/>
                  </a:lnTo>
                  <a:lnTo>
                    <a:pt x="128" y="66"/>
                  </a:lnTo>
                  <a:lnTo>
                    <a:pt x="128" y="64"/>
                  </a:lnTo>
                  <a:lnTo>
                    <a:pt x="125" y="58"/>
                  </a:lnTo>
                  <a:lnTo>
                    <a:pt x="125" y="56"/>
                  </a:lnTo>
                  <a:lnTo>
                    <a:pt x="125" y="53"/>
                  </a:lnTo>
                  <a:lnTo>
                    <a:pt x="133" y="37"/>
                  </a:lnTo>
                  <a:lnTo>
                    <a:pt x="136" y="34"/>
                  </a:lnTo>
                  <a:lnTo>
                    <a:pt x="138" y="32"/>
                  </a:lnTo>
                  <a:lnTo>
                    <a:pt x="141" y="32"/>
                  </a:lnTo>
                  <a:lnTo>
                    <a:pt x="154" y="45"/>
                  </a:lnTo>
                  <a:lnTo>
                    <a:pt x="154" y="42"/>
                  </a:lnTo>
                  <a:lnTo>
                    <a:pt x="157" y="37"/>
                  </a:lnTo>
                  <a:lnTo>
                    <a:pt x="160" y="37"/>
                  </a:lnTo>
                  <a:lnTo>
                    <a:pt x="162" y="34"/>
                  </a:lnTo>
                  <a:lnTo>
                    <a:pt x="162" y="32"/>
                  </a:lnTo>
                  <a:lnTo>
                    <a:pt x="168" y="29"/>
                  </a:lnTo>
                  <a:lnTo>
                    <a:pt x="170" y="29"/>
                  </a:lnTo>
                  <a:lnTo>
                    <a:pt x="170" y="24"/>
                  </a:lnTo>
                  <a:lnTo>
                    <a:pt x="173" y="26"/>
                  </a:lnTo>
                  <a:lnTo>
                    <a:pt x="176" y="24"/>
                  </a:lnTo>
                  <a:lnTo>
                    <a:pt x="181" y="29"/>
                  </a:lnTo>
                  <a:lnTo>
                    <a:pt x="184" y="34"/>
                  </a:lnTo>
                  <a:lnTo>
                    <a:pt x="186" y="42"/>
                  </a:lnTo>
                  <a:lnTo>
                    <a:pt x="186" y="50"/>
                  </a:lnTo>
                  <a:lnTo>
                    <a:pt x="184" y="56"/>
                  </a:lnTo>
                  <a:lnTo>
                    <a:pt x="181" y="58"/>
                  </a:lnTo>
                  <a:lnTo>
                    <a:pt x="178" y="64"/>
                  </a:lnTo>
                  <a:lnTo>
                    <a:pt x="173" y="66"/>
                  </a:lnTo>
                  <a:lnTo>
                    <a:pt x="170" y="69"/>
                  </a:lnTo>
                  <a:lnTo>
                    <a:pt x="165" y="72"/>
                  </a:lnTo>
                  <a:lnTo>
                    <a:pt x="162" y="72"/>
                  </a:lnTo>
                  <a:lnTo>
                    <a:pt x="157" y="72"/>
                  </a:lnTo>
                  <a:lnTo>
                    <a:pt x="154" y="72"/>
                  </a:lnTo>
                  <a:lnTo>
                    <a:pt x="154" y="69"/>
                  </a:lnTo>
                  <a:lnTo>
                    <a:pt x="152" y="69"/>
                  </a:lnTo>
                  <a:lnTo>
                    <a:pt x="149" y="69"/>
                  </a:lnTo>
                  <a:lnTo>
                    <a:pt x="146" y="72"/>
                  </a:lnTo>
                  <a:lnTo>
                    <a:pt x="144" y="77"/>
                  </a:lnTo>
                  <a:lnTo>
                    <a:pt x="141" y="77"/>
                  </a:lnTo>
                  <a:lnTo>
                    <a:pt x="141" y="88"/>
                  </a:lnTo>
                  <a:lnTo>
                    <a:pt x="138" y="93"/>
                  </a:lnTo>
                  <a:lnTo>
                    <a:pt x="136" y="101"/>
                  </a:lnTo>
                  <a:lnTo>
                    <a:pt x="130" y="106"/>
                  </a:lnTo>
                  <a:lnTo>
                    <a:pt x="128" y="112"/>
                  </a:lnTo>
                  <a:lnTo>
                    <a:pt x="125" y="117"/>
                  </a:lnTo>
                  <a:lnTo>
                    <a:pt x="122" y="122"/>
                  </a:lnTo>
                  <a:lnTo>
                    <a:pt x="117" y="125"/>
                  </a:lnTo>
                  <a:lnTo>
                    <a:pt x="114" y="130"/>
                  </a:lnTo>
                  <a:lnTo>
                    <a:pt x="112" y="136"/>
                  </a:lnTo>
                  <a:lnTo>
                    <a:pt x="109" y="141"/>
                  </a:lnTo>
                  <a:lnTo>
                    <a:pt x="109" y="146"/>
                  </a:lnTo>
                  <a:lnTo>
                    <a:pt x="45" y="232"/>
                  </a:lnTo>
                  <a:lnTo>
                    <a:pt x="34" y="253"/>
                  </a:lnTo>
                  <a:lnTo>
                    <a:pt x="42" y="253"/>
                  </a:lnTo>
                  <a:lnTo>
                    <a:pt x="50" y="253"/>
                  </a:lnTo>
                  <a:lnTo>
                    <a:pt x="58" y="253"/>
                  </a:lnTo>
                  <a:lnTo>
                    <a:pt x="66" y="250"/>
                  </a:lnTo>
                  <a:lnTo>
                    <a:pt x="74" y="245"/>
                  </a:lnTo>
                  <a:lnTo>
                    <a:pt x="80" y="242"/>
                  </a:lnTo>
                  <a:lnTo>
                    <a:pt x="88" y="237"/>
                  </a:lnTo>
                  <a:lnTo>
                    <a:pt x="93" y="234"/>
                  </a:lnTo>
                  <a:lnTo>
                    <a:pt x="101" y="229"/>
                  </a:lnTo>
                  <a:lnTo>
                    <a:pt x="106" y="224"/>
                  </a:lnTo>
                  <a:lnTo>
                    <a:pt x="112" y="218"/>
                  </a:lnTo>
                  <a:lnTo>
                    <a:pt x="120" y="210"/>
                  </a:lnTo>
                  <a:lnTo>
                    <a:pt x="125" y="205"/>
                  </a:lnTo>
                  <a:lnTo>
                    <a:pt x="130" y="200"/>
                  </a:lnTo>
                  <a:lnTo>
                    <a:pt x="136" y="194"/>
                  </a:lnTo>
                  <a:lnTo>
                    <a:pt x="141" y="186"/>
                  </a:lnTo>
                  <a:lnTo>
                    <a:pt x="152" y="176"/>
                  </a:lnTo>
                  <a:lnTo>
                    <a:pt x="160" y="165"/>
                  </a:lnTo>
                  <a:lnTo>
                    <a:pt x="165" y="154"/>
                  </a:lnTo>
                  <a:lnTo>
                    <a:pt x="173" y="141"/>
                  </a:lnTo>
                  <a:lnTo>
                    <a:pt x="178" y="128"/>
                  </a:lnTo>
                  <a:lnTo>
                    <a:pt x="184" y="114"/>
                  </a:lnTo>
                  <a:lnTo>
                    <a:pt x="189" y="101"/>
                  </a:lnTo>
                  <a:lnTo>
                    <a:pt x="194" y="88"/>
                  </a:lnTo>
                  <a:lnTo>
                    <a:pt x="197" y="82"/>
                  </a:lnTo>
                  <a:lnTo>
                    <a:pt x="197" y="80"/>
                  </a:lnTo>
                  <a:lnTo>
                    <a:pt x="200" y="77"/>
                  </a:lnTo>
                  <a:lnTo>
                    <a:pt x="200" y="72"/>
                  </a:lnTo>
                  <a:lnTo>
                    <a:pt x="202" y="69"/>
                  </a:lnTo>
                  <a:lnTo>
                    <a:pt x="205" y="69"/>
                  </a:lnTo>
                  <a:lnTo>
                    <a:pt x="208" y="72"/>
                  </a:lnTo>
                  <a:lnTo>
                    <a:pt x="210" y="72"/>
                  </a:lnTo>
                  <a:lnTo>
                    <a:pt x="213" y="74"/>
                  </a:lnTo>
                  <a:lnTo>
                    <a:pt x="216" y="77"/>
                  </a:lnTo>
                  <a:lnTo>
                    <a:pt x="218" y="80"/>
                  </a:lnTo>
                  <a:lnTo>
                    <a:pt x="221" y="82"/>
                  </a:lnTo>
                  <a:lnTo>
                    <a:pt x="224" y="82"/>
                  </a:lnTo>
                  <a:lnTo>
                    <a:pt x="226" y="82"/>
                  </a:lnTo>
                  <a:lnTo>
                    <a:pt x="232" y="82"/>
                  </a:lnTo>
                  <a:lnTo>
                    <a:pt x="234" y="77"/>
                  </a:lnTo>
                  <a:lnTo>
                    <a:pt x="234" y="72"/>
                  </a:lnTo>
                  <a:lnTo>
                    <a:pt x="237" y="69"/>
                  </a:lnTo>
                  <a:close/>
                </a:path>
              </a:pathLst>
            </a:custGeom>
            <a:solidFill>
              <a:srgbClr val="FF99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Freeform 50"/>
            <p:cNvSpPr>
              <a:spLocks/>
            </p:cNvSpPr>
            <p:nvPr/>
          </p:nvSpPr>
          <p:spPr bwMode="auto">
            <a:xfrm>
              <a:off x="1382" y="526"/>
              <a:ext cx="34" cy="40"/>
            </a:xfrm>
            <a:custGeom>
              <a:avLst/>
              <a:gdLst>
                <a:gd name="T0" fmla="*/ 34 w 34"/>
                <a:gd name="T1" fmla="*/ 8 h 40"/>
                <a:gd name="T2" fmla="*/ 29 w 34"/>
                <a:gd name="T3" fmla="*/ 3 h 40"/>
                <a:gd name="T4" fmla="*/ 26 w 34"/>
                <a:gd name="T5" fmla="*/ 3 h 40"/>
                <a:gd name="T6" fmla="*/ 24 w 34"/>
                <a:gd name="T7" fmla="*/ 3 h 40"/>
                <a:gd name="T8" fmla="*/ 21 w 34"/>
                <a:gd name="T9" fmla="*/ 0 h 40"/>
                <a:gd name="T10" fmla="*/ 18 w 34"/>
                <a:gd name="T11" fmla="*/ 0 h 40"/>
                <a:gd name="T12" fmla="*/ 16 w 34"/>
                <a:gd name="T13" fmla="*/ 3 h 40"/>
                <a:gd name="T14" fmla="*/ 13 w 34"/>
                <a:gd name="T15" fmla="*/ 5 h 40"/>
                <a:gd name="T16" fmla="*/ 13 w 34"/>
                <a:gd name="T17" fmla="*/ 8 h 40"/>
                <a:gd name="T18" fmla="*/ 10 w 34"/>
                <a:gd name="T19" fmla="*/ 13 h 40"/>
                <a:gd name="T20" fmla="*/ 8 w 34"/>
                <a:gd name="T21" fmla="*/ 16 h 40"/>
                <a:gd name="T22" fmla="*/ 5 w 34"/>
                <a:gd name="T23" fmla="*/ 21 h 40"/>
                <a:gd name="T24" fmla="*/ 5 w 34"/>
                <a:gd name="T25" fmla="*/ 27 h 40"/>
                <a:gd name="T26" fmla="*/ 5 w 34"/>
                <a:gd name="T27" fmla="*/ 32 h 40"/>
                <a:gd name="T28" fmla="*/ 2 w 34"/>
                <a:gd name="T29" fmla="*/ 35 h 40"/>
                <a:gd name="T30" fmla="*/ 2 w 34"/>
                <a:gd name="T31" fmla="*/ 37 h 40"/>
                <a:gd name="T32" fmla="*/ 0 w 34"/>
                <a:gd name="T33" fmla="*/ 40 h 40"/>
                <a:gd name="T34" fmla="*/ 5 w 34"/>
                <a:gd name="T35" fmla="*/ 40 h 40"/>
                <a:gd name="T36" fmla="*/ 8 w 34"/>
                <a:gd name="T37" fmla="*/ 40 h 40"/>
                <a:gd name="T38" fmla="*/ 13 w 34"/>
                <a:gd name="T39" fmla="*/ 40 h 40"/>
                <a:gd name="T40" fmla="*/ 18 w 34"/>
                <a:gd name="T41" fmla="*/ 37 h 40"/>
                <a:gd name="T42" fmla="*/ 21 w 34"/>
                <a:gd name="T43" fmla="*/ 35 h 40"/>
                <a:gd name="T44" fmla="*/ 26 w 34"/>
                <a:gd name="T45" fmla="*/ 32 h 40"/>
                <a:gd name="T46" fmla="*/ 29 w 34"/>
                <a:gd name="T47" fmla="*/ 29 h 40"/>
                <a:gd name="T48" fmla="*/ 32 w 34"/>
                <a:gd name="T49" fmla="*/ 27 h 40"/>
                <a:gd name="T50" fmla="*/ 34 w 34"/>
                <a:gd name="T51" fmla="*/ 19 h 40"/>
                <a:gd name="T52" fmla="*/ 34 w 34"/>
                <a:gd name="T53" fmla="*/ 13 h 40"/>
                <a:gd name="T54" fmla="*/ 34 w 34"/>
                <a:gd name="T55" fmla="*/ 11 h 40"/>
                <a:gd name="T56" fmla="*/ 34 w 34"/>
                <a:gd name="T57" fmla="*/ 8 h 40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w 34"/>
                <a:gd name="T88" fmla="*/ 0 h 40"/>
                <a:gd name="T89" fmla="*/ 34 w 34"/>
                <a:gd name="T90" fmla="*/ 40 h 40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T87" t="T88" r="T89" b="T90"/>
              <a:pathLst>
                <a:path w="34" h="40">
                  <a:moveTo>
                    <a:pt x="34" y="8"/>
                  </a:moveTo>
                  <a:lnTo>
                    <a:pt x="29" y="3"/>
                  </a:lnTo>
                  <a:lnTo>
                    <a:pt x="26" y="3"/>
                  </a:lnTo>
                  <a:lnTo>
                    <a:pt x="24" y="3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6" y="3"/>
                  </a:lnTo>
                  <a:lnTo>
                    <a:pt x="13" y="5"/>
                  </a:lnTo>
                  <a:lnTo>
                    <a:pt x="13" y="8"/>
                  </a:lnTo>
                  <a:lnTo>
                    <a:pt x="10" y="13"/>
                  </a:lnTo>
                  <a:lnTo>
                    <a:pt x="8" y="16"/>
                  </a:lnTo>
                  <a:lnTo>
                    <a:pt x="5" y="21"/>
                  </a:lnTo>
                  <a:lnTo>
                    <a:pt x="5" y="27"/>
                  </a:lnTo>
                  <a:lnTo>
                    <a:pt x="5" y="32"/>
                  </a:lnTo>
                  <a:lnTo>
                    <a:pt x="2" y="35"/>
                  </a:lnTo>
                  <a:lnTo>
                    <a:pt x="2" y="37"/>
                  </a:lnTo>
                  <a:lnTo>
                    <a:pt x="0" y="40"/>
                  </a:lnTo>
                  <a:lnTo>
                    <a:pt x="5" y="40"/>
                  </a:lnTo>
                  <a:lnTo>
                    <a:pt x="8" y="40"/>
                  </a:lnTo>
                  <a:lnTo>
                    <a:pt x="13" y="40"/>
                  </a:lnTo>
                  <a:lnTo>
                    <a:pt x="18" y="37"/>
                  </a:lnTo>
                  <a:lnTo>
                    <a:pt x="21" y="35"/>
                  </a:lnTo>
                  <a:lnTo>
                    <a:pt x="26" y="32"/>
                  </a:lnTo>
                  <a:lnTo>
                    <a:pt x="29" y="29"/>
                  </a:lnTo>
                  <a:lnTo>
                    <a:pt x="32" y="27"/>
                  </a:lnTo>
                  <a:lnTo>
                    <a:pt x="34" y="19"/>
                  </a:lnTo>
                  <a:lnTo>
                    <a:pt x="34" y="13"/>
                  </a:lnTo>
                  <a:lnTo>
                    <a:pt x="34" y="11"/>
                  </a:lnTo>
                  <a:lnTo>
                    <a:pt x="34" y="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4" name="Freeform 51"/>
            <p:cNvSpPr>
              <a:spLocks/>
            </p:cNvSpPr>
            <p:nvPr/>
          </p:nvSpPr>
          <p:spPr bwMode="auto">
            <a:xfrm>
              <a:off x="1398" y="537"/>
              <a:ext cx="10" cy="16"/>
            </a:xfrm>
            <a:custGeom>
              <a:avLst/>
              <a:gdLst>
                <a:gd name="T0" fmla="*/ 10 w 10"/>
                <a:gd name="T1" fmla="*/ 0 h 16"/>
                <a:gd name="T2" fmla="*/ 10 w 10"/>
                <a:gd name="T3" fmla="*/ 2 h 16"/>
                <a:gd name="T4" fmla="*/ 8 w 10"/>
                <a:gd name="T5" fmla="*/ 2 h 16"/>
                <a:gd name="T6" fmla="*/ 8 w 10"/>
                <a:gd name="T7" fmla="*/ 5 h 16"/>
                <a:gd name="T8" fmla="*/ 5 w 10"/>
                <a:gd name="T9" fmla="*/ 5 h 16"/>
                <a:gd name="T10" fmla="*/ 2 w 10"/>
                <a:gd name="T11" fmla="*/ 8 h 16"/>
                <a:gd name="T12" fmla="*/ 0 w 10"/>
                <a:gd name="T13" fmla="*/ 8 h 16"/>
                <a:gd name="T14" fmla="*/ 0 w 10"/>
                <a:gd name="T15" fmla="*/ 13 h 16"/>
                <a:gd name="T16" fmla="*/ 0 w 10"/>
                <a:gd name="T17" fmla="*/ 16 h 16"/>
                <a:gd name="T18" fmla="*/ 2 w 10"/>
                <a:gd name="T19" fmla="*/ 13 h 16"/>
                <a:gd name="T20" fmla="*/ 5 w 10"/>
                <a:gd name="T21" fmla="*/ 8 h 16"/>
                <a:gd name="T22" fmla="*/ 8 w 10"/>
                <a:gd name="T23" fmla="*/ 5 h 16"/>
                <a:gd name="T24" fmla="*/ 10 w 10"/>
                <a:gd name="T25" fmla="*/ 2 h 16"/>
                <a:gd name="T26" fmla="*/ 10 w 10"/>
                <a:gd name="T27" fmla="*/ 0 h 1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"/>
                <a:gd name="T43" fmla="*/ 0 h 16"/>
                <a:gd name="T44" fmla="*/ 10 w 10"/>
                <a:gd name="T45" fmla="*/ 16 h 1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" h="16">
                  <a:moveTo>
                    <a:pt x="10" y="0"/>
                  </a:moveTo>
                  <a:lnTo>
                    <a:pt x="10" y="2"/>
                  </a:lnTo>
                  <a:lnTo>
                    <a:pt x="8" y="2"/>
                  </a:lnTo>
                  <a:lnTo>
                    <a:pt x="8" y="5"/>
                  </a:lnTo>
                  <a:lnTo>
                    <a:pt x="5" y="5"/>
                  </a:lnTo>
                  <a:lnTo>
                    <a:pt x="2" y="8"/>
                  </a:lnTo>
                  <a:lnTo>
                    <a:pt x="0" y="8"/>
                  </a:lnTo>
                  <a:lnTo>
                    <a:pt x="0" y="13"/>
                  </a:lnTo>
                  <a:lnTo>
                    <a:pt x="0" y="16"/>
                  </a:lnTo>
                  <a:lnTo>
                    <a:pt x="2" y="13"/>
                  </a:lnTo>
                  <a:lnTo>
                    <a:pt x="5" y="8"/>
                  </a:lnTo>
                  <a:lnTo>
                    <a:pt x="8" y="5"/>
                  </a:lnTo>
                  <a:lnTo>
                    <a:pt x="10" y="2"/>
                  </a:lnTo>
                  <a:lnTo>
                    <a:pt x="10" y="0"/>
                  </a:lnTo>
                  <a:close/>
                </a:path>
              </a:pathLst>
            </a:custGeom>
            <a:solidFill>
              <a:srgbClr val="FF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Freeform 52"/>
            <p:cNvSpPr>
              <a:spLocks/>
            </p:cNvSpPr>
            <p:nvPr/>
          </p:nvSpPr>
          <p:spPr bwMode="auto">
            <a:xfrm>
              <a:off x="1355" y="529"/>
              <a:ext cx="27" cy="40"/>
            </a:xfrm>
            <a:custGeom>
              <a:avLst/>
              <a:gdLst>
                <a:gd name="T0" fmla="*/ 27 w 27"/>
                <a:gd name="T1" fmla="*/ 18 h 40"/>
                <a:gd name="T2" fmla="*/ 24 w 27"/>
                <a:gd name="T3" fmla="*/ 5 h 40"/>
                <a:gd name="T4" fmla="*/ 21 w 27"/>
                <a:gd name="T5" fmla="*/ 2 h 40"/>
                <a:gd name="T6" fmla="*/ 19 w 27"/>
                <a:gd name="T7" fmla="*/ 2 h 40"/>
                <a:gd name="T8" fmla="*/ 16 w 27"/>
                <a:gd name="T9" fmla="*/ 2 h 40"/>
                <a:gd name="T10" fmla="*/ 13 w 27"/>
                <a:gd name="T11" fmla="*/ 0 h 40"/>
                <a:gd name="T12" fmla="*/ 0 w 27"/>
                <a:gd name="T13" fmla="*/ 21 h 40"/>
                <a:gd name="T14" fmla="*/ 0 w 27"/>
                <a:gd name="T15" fmla="*/ 24 h 40"/>
                <a:gd name="T16" fmla="*/ 3 w 27"/>
                <a:gd name="T17" fmla="*/ 29 h 40"/>
                <a:gd name="T18" fmla="*/ 5 w 27"/>
                <a:gd name="T19" fmla="*/ 34 h 40"/>
                <a:gd name="T20" fmla="*/ 8 w 27"/>
                <a:gd name="T21" fmla="*/ 37 h 40"/>
                <a:gd name="T22" fmla="*/ 16 w 27"/>
                <a:gd name="T23" fmla="*/ 40 h 40"/>
                <a:gd name="T24" fmla="*/ 21 w 27"/>
                <a:gd name="T25" fmla="*/ 34 h 40"/>
                <a:gd name="T26" fmla="*/ 21 w 27"/>
                <a:gd name="T27" fmla="*/ 32 h 40"/>
                <a:gd name="T28" fmla="*/ 24 w 27"/>
                <a:gd name="T29" fmla="*/ 24 h 40"/>
                <a:gd name="T30" fmla="*/ 27 w 27"/>
                <a:gd name="T31" fmla="*/ 18 h 4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7"/>
                <a:gd name="T49" fmla="*/ 0 h 40"/>
                <a:gd name="T50" fmla="*/ 27 w 27"/>
                <a:gd name="T51" fmla="*/ 40 h 4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7" h="40">
                  <a:moveTo>
                    <a:pt x="27" y="18"/>
                  </a:moveTo>
                  <a:lnTo>
                    <a:pt x="24" y="5"/>
                  </a:lnTo>
                  <a:lnTo>
                    <a:pt x="21" y="2"/>
                  </a:lnTo>
                  <a:lnTo>
                    <a:pt x="19" y="2"/>
                  </a:lnTo>
                  <a:lnTo>
                    <a:pt x="16" y="2"/>
                  </a:lnTo>
                  <a:lnTo>
                    <a:pt x="13" y="0"/>
                  </a:lnTo>
                  <a:lnTo>
                    <a:pt x="0" y="21"/>
                  </a:lnTo>
                  <a:lnTo>
                    <a:pt x="0" y="24"/>
                  </a:lnTo>
                  <a:lnTo>
                    <a:pt x="3" y="29"/>
                  </a:lnTo>
                  <a:lnTo>
                    <a:pt x="5" y="34"/>
                  </a:lnTo>
                  <a:lnTo>
                    <a:pt x="8" y="37"/>
                  </a:lnTo>
                  <a:lnTo>
                    <a:pt x="16" y="40"/>
                  </a:lnTo>
                  <a:lnTo>
                    <a:pt x="21" y="34"/>
                  </a:lnTo>
                  <a:lnTo>
                    <a:pt x="21" y="32"/>
                  </a:lnTo>
                  <a:lnTo>
                    <a:pt x="24" y="24"/>
                  </a:lnTo>
                  <a:lnTo>
                    <a:pt x="27" y="18"/>
                  </a:lnTo>
                  <a:close/>
                </a:path>
              </a:pathLst>
            </a:custGeom>
            <a:solidFill>
              <a:srgbClr val="CC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6" name="Freeform 53"/>
            <p:cNvSpPr>
              <a:spLocks/>
            </p:cNvSpPr>
            <p:nvPr/>
          </p:nvSpPr>
          <p:spPr bwMode="auto">
            <a:xfrm>
              <a:off x="1782" y="2204"/>
              <a:ext cx="891" cy="757"/>
            </a:xfrm>
            <a:custGeom>
              <a:avLst/>
              <a:gdLst>
                <a:gd name="T0" fmla="*/ 864 w 891"/>
                <a:gd name="T1" fmla="*/ 10 h 757"/>
                <a:gd name="T2" fmla="*/ 827 w 891"/>
                <a:gd name="T3" fmla="*/ 2 h 757"/>
                <a:gd name="T4" fmla="*/ 771 w 891"/>
                <a:gd name="T5" fmla="*/ 0 h 757"/>
                <a:gd name="T6" fmla="*/ 718 w 891"/>
                <a:gd name="T7" fmla="*/ 0 h 757"/>
                <a:gd name="T8" fmla="*/ 664 w 891"/>
                <a:gd name="T9" fmla="*/ 10 h 757"/>
                <a:gd name="T10" fmla="*/ 627 w 891"/>
                <a:gd name="T11" fmla="*/ 16 h 757"/>
                <a:gd name="T12" fmla="*/ 592 w 891"/>
                <a:gd name="T13" fmla="*/ 29 h 757"/>
                <a:gd name="T14" fmla="*/ 560 w 891"/>
                <a:gd name="T15" fmla="*/ 45 h 757"/>
                <a:gd name="T16" fmla="*/ 528 w 891"/>
                <a:gd name="T17" fmla="*/ 58 h 757"/>
                <a:gd name="T18" fmla="*/ 499 w 891"/>
                <a:gd name="T19" fmla="*/ 72 h 757"/>
                <a:gd name="T20" fmla="*/ 470 w 891"/>
                <a:gd name="T21" fmla="*/ 80 h 757"/>
                <a:gd name="T22" fmla="*/ 438 w 891"/>
                <a:gd name="T23" fmla="*/ 90 h 757"/>
                <a:gd name="T24" fmla="*/ 403 w 891"/>
                <a:gd name="T25" fmla="*/ 106 h 757"/>
                <a:gd name="T26" fmla="*/ 371 w 891"/>
                <a:gd name="T27" fmla="*/ 122 h 757"/>
                <a:gd name="T28" fmla="*/ 344 w 891"/>
                <a:gd name="T29" fmla="*/ 141 h 757"/>
                <a:gd name="T30" fmla="*/ 325 w 891"/>
                <a:gd name="T31" fmla="*/ 157 h 757"/>
                <a:gd name="T32" fmla="*/ 293 w 891"/>
                <a:gd name="T33" fmla="*/ 181 h 757"/>
                <a:gd name="T34" fmla="*/ 261 w 891"/>
                <a:gd name="T35" fmla="*/ 208 h 757"/>
                <a:gd name="T36" fmla="*/ 229 w 891"/>
                <a:gd name="T37" fmla="*/ 240 h 757"/>
                <a:gd name="T38" fmla="*/ 203 w 891"/>
                <a:gd name="T39" fmla="*/ 264 h 757"/>
                <a:gd name="T40" fmla="*/ 181 w 891"/>
                <a:gd name="T41" fmla="*/ 285 h 757"/>
                <a:gd name="T42" fmla="*/ 157 w 891"/>
                <a:gd name="T43" fmla="*/ 309 h 757"/>
                <a:gd name="T44" fmla="*/ 128 w 891"/>
                <a:gd name="T45" fmla="*/ 362 h 757"/>
                <a:gd name="T46" fmla="*/ 96 w 891"/>
                <a:gd name="T47" fmla="*/ 464 h 757"/>
                <a:gd name="T48" fmla="*/ 72 w 891"/>
                <a:gd name="T49" fmla="*/ 530 h 757"/>
                <a:gd name="T50" fmla="*/ 51 w 891"/>
                <a:gd name="T51" fmla="*/ 592 h 757"/>
                <a:gd name="T52" fmla="*/ 29 w 891"/>
                <a:gd name="T53" fmla="*/ 653 h 757"/>
                <a:gd name="T54" fmla="*/ 16 w 891"/>
                <a:gd name="T55" fmla="*/ 701 h 757"/>
                <a:gd name="T56" fmla="*/ 3 w 891"/>
                <a:gd name="T57" fmla="*/ 744 h 757"/>
                <a:gd name="T58" fmla="*/ 5 w 891"/>
                <a:gd name="T59" fmla="*/ 754 h 757"/>
                <a:gd name="T60" fmla="*/ 35 w 891"/>
                <a:gd name="T61" fmla="*/ 728 h 757"/>
                <a:gd name="T62" fmla="*/ 83 w 891"/>
                <a:gd name="T63" fmla="*/ 669 h 757"/>
                <a:gd name="T64" fmla="*/ 144 w 891"/>
                <a:gd name="T65" fmla="*/ 594 h 757"/>
                <a:gd name="T66" fmla="*/ 205 w 891"/>
                <a:gd name="T67" fmla="*/ 525 h 757"/>
                <a:gd name="T68" fmla="*/ 269 w 891"/>
                <a:gd name="T69" fmla="*/ 458 h 757"/>
                <a:gd name="T70" fmla="*/ 333 w 891"/>
                <a:gd name="T71" fmla="*/ 400 h 757"/>
                <a:gd name="T72" fmla="*/ 400 w 891"/>
                <a:gd name="T73" fmla="*/ 341 h 757"/>
                <a:gd name="T74" fmla="*/ 459 w 891"/>
                <a:gd name="T75" fmla="*/ 296 h 757"/>
                <a:gd name="T76" fmla="*/ 486 w 891"/>
                <a:gd name="T77" fmla="*/ 277 h 757"/>
                <a:gd name="T78" fmla="*/ 512 w 891"/>
                <a:gd name="T79" fmla="*/ 258 h 757"/>
                <a:gd name="T80" fmla="*/ 542 w 891"/>
                <a:gd name="T81" fmla="*/ 245 h 757"/>
                <a:gd name="T82" fmla="*/ 579 w 891"/>
                <a:gd name="T83" fmla="*/ 213 h 757"/>
                <a:gd name="T84" fmla="*/ 619 w 891"/>
                <a:gd name="T85" fmla="*/ 189 h 757"/>
                <a:gd name="T86" fmla="*/ 656 w 891"/>
                <a:gd name="T87" fmla="*/ 165 h 757"/>
                <a:gd name="T88" fmla="*/ 672 w 891"/>
                <a:gd name="T89" fmla="*/ 160 h 757"/>
                <a:gd name="T90" fmla="*/ 694 w 891"/>
                <a:gd name="T91" fmla="*/ 141 h 757"/>
                <a:gd name="T92" fmla="*/ 715 w 891"/>
                <a:gd name="T93" fmla="*/ 128 h 757"/>
                <a:gd name="T94" fmla="*/ 736 w 891"/>
                <a:gd name="T95" fmla="*/ 112 h 757"/>
                <a:gd name="T96" fmla="*/ 766 w 891"/>
                <a:gd name="T97" fmla="*/ 98 h 757"/>
                <a:gd name="T98" fmla="*/ 792 w 891"/>
                <a:gd name="T99" fmla="*/ 80 h 757"/>
                <a:gd name="T100" fmla="*/ 816 w 891"/>
                <a:gd name="T101" fmla="*/ 64 h 757"/>
                <a:gd name="T102" fmla="*/ 843 w 891"/>
                <a:gd name="T103" fmla="*/ 53 h 757"/>
                <a:gd name="T104" fmla="*/ 870 w 891"/>
                <a:gd name="T105" fmla="*/ 37 h 757"/>
                <a:gd name="T106" fmla="*/ 883 w 891"/>
                <a:gd name="T107" fmla="*/ 26 h 757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891"/>
                <a:gd name="T163" fmla="*/ 0 h 757"/>
                <a:gd name="T164" fmla="*/ 891 w 891"/>
                <a:gd name="T165" fmla="*/ 757 h 757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891" h="757">
                  <a:moveTo>
                    <a:pt x="891" y="21"/>
                  </a:moveTo>
                  <a:lnTo>
                    <a:pt x="886" y="16"/>
                  </a:lnTo>
                  <a:lnTo>
                    <a:pt x="878" y="16"/>
                  </a:lnTo>
                  <a:lnTo>
                    <a:pt x="872" y="10"/>
                  </a:lnTo>
                  <a:lnTo>
                    <a:pt x="864" y="10"/>
                  </a:lnTo>
                  <a:lnTo>
                    <a:pt x="859" y="8"/>
                  </a:lnTo>
                  <a:lnTo>
                    <a:pt x="851" y="8"/>
                  </a:lnTo>
                  <a:lnTo>
                    <a:pt x="846" y="5"/>
                  </a:lnTo>
                  <a:lnTo>
                    <a:pt x="838" y="2"/>
                  </a:lnTo>
                  <a:lnTo>
                    <a:pt x="827" y="2"/>
                  </a:lnTo>
                  <a:lnTo>
                    <a:pt x="816" y="0"/>
                  </a:lnTo>
                  <a:lnTo>
                    <a:pt x="806" y="0"/>
                  </a:lnTo>
                  <a:lnTo>
                    <a:pt x="795" y="0"/>
                  </a:lnTo>
                  <a:lnTo>
                    <a:pt x="784" y="0"/>
                  </a:lnTo>
                  <a:lnTo>
                    <a:pt x="771" y="0"/>
                  </a:lnTo>
                  <a:lnTo>
                    <a:pt x="760" y="0"/>
                  </a:lnTo>
                  <a:lnTo>
                    <a:pt x="750" y="0"/>
                  </a:lnTo>
                  <a:lnTo>
                    <a:pt x="739" y="0"/>
                  </a:lnTo>
                  <a:lnTo>
                    <a:pt x="728" y="0"/>
                  </a:lnTo>
                  <a:lnTo>
                    <a:pt x="718" y="0"/>
                  </a:lnTo>
                  <a:lnTo>
                    <a:pt x="707" y="2"/>
                  </a:lnTo>
                  <a:lnTo>
                    <a:pt x="696" y="5"/>
                  </a:lnTo>
                  <a:lnTo>
                    <a:pt x="686" y="5"/>
                  </a:lnTo>
                  <a:lnTo>
                    <a:pt x="675" y="8"/>
                  </a:lnTo>
                  <a:lnTo>
                    <a:pt x="664" y="10"/>
                  </a:lnTo>
                  <a:lnTo>
                    <a:pt x="656" y="10"/>
                  </a:lnTo>
                  <a:lnTo>
                    <a:pt x="648" y="10"/>
                  </a:lnTo>
                  <a:lnTo>
                    <a:pt x="640" y="13"/>
                  </a:lnTo>
                  <a:lnTo>
                    <a:pt x="635" y="16"/>
                  </a:lnTo>
                  <a:lnTo>
                    <a:pt x="627" y="16"/>
                  </a:lnTo>
                  <a:lnTo>
                    <a:pt x="619" y="18"/>
                  </a:lnTo>
                  <a:lnTo>
                    <a:pt x="614" y="21"/>
                  </a:lnTo>
                  <a:lnTo>
                    <a:pt x="606" y="21"/>
                  </a:lnTo>
                  <a:lnTo>
                    <a:pt x="598" y="26"/>
                  </a:lnTo>
                  <a:lnTo>
                    <a:pt x="592" y="29"/>
                  </a:lnTo>
                  <a:lnTo>
                    <a:pt x="584" y="32"/>
                  </a:lnTo>
                  <a:lnTo>
                    <a:pt x="579" y="34"/>
                  </a:lnTo>
                  <a:lnTo>
                    <a:pt x="574" y="37"/>
                  </a:lnTo>
                  <a:lnTo>
                    <a:pt x="566" y="40"/>
                  </a:lnTo>
                  <a:lnTo>
                    <a:pt x="560" y="45"/>
                  </a:lnTo>
                  <a:lnTo>
                    <a:pt x="555" y="48"/>
                  </a:lnTo>
                  <a:lnTo>
                    <a:pt x="547" y="50"/>
                  </a:lnTo>
                  <a:lnTo>
                    <a:pt x="542" y="53"/>
                  </a:lnTo>
                  <a:lnTo>
                    <a:pt x="534" y="56"/>
                  </a:lnTo>
                  <a:lnTo>
                    <a:pt x="528" y="58"/>
                  </a:lnTo>
                  <a:lnTo>
                    <a:pt x="523" y="64"/>
                  </a:lnTo>
                  <a:lnTo>
                    <a:pt x="515" y="66"/>
                  </a:lnTo>
                  <a:lnTo>
                    <a:pt x="510" y="69"/>
                  </a:lnTo>
                  <a:lnTo>
                    <a:pt x="502" y="69"/>
                  </a:lnTo>
                  <a:lnTo>
                    <a:pt x="499" y="72"/>
                  </a:lnTo>
                  <a:lnTo>
                    <a:pt x="494" y="74"/>
                  </a:lnTo>
                  <a:lnTo>
                    <a:pt x="486" y="77"/>
                  </a:lnTo>
                  <a:lnTo>
                    <a:pt x="480" y="77"/>
                  </a:lnTo>
                  <a:lnTo>
                    <a:pt x="475" y="80"/>
                  </a:lnTo>
                  <a:lnTo>
                    <a:pt x="470" y="80"/>
                  </a:lnTo>
                  <a:lnTo>
                    <a:pt x="467" y="82"/>
                  </a:lnTo>
                  <a:lnTo>
                    <a:pt x="462" y="82"/>
                  </a:lnTo>
                  <a:lnTo>
                    <a:pt x="454" y="88"/>
                  </a:lnTo>
                  <a:lnTo>
                    <a:pt x="446" y="88"/>
                  </a:lnTo>
                  <a:lnTo>
                    <a:pt x="438" y="90"/>
                  </a:lnTo>
                  <a:lnTo>
                    <a:pt x="432" y="93"/>
                  </a:lnTo>
                  <a:lnTo>
                    <a:pt x="424" y="96"/>
                  </a:lnTo>
                  <a:lnTo>
                    <a:pt x="416" y="101"/>
                  </a:lnTo>
                  <a:lnTo>
                    <a:pt x="411" y="104"/>
                  </a:lnTo>
                  <a:lnTo>
                    <a:pt x="403" y="106"/>
                  </a:lnTo>
                  <a:lnTo>
                    <a:pt x="397" y="109"/>
                  </a:lnTo>
                  <a:lnTo>
                    <a:pt x="392" y="112"/>
                  </a:lnTo>
                  <a:lnTo>
                    <a:pt x="384" y="117"/>
                  </a:lnTo>
                  <a:lnTo>
                    <a:pt x="379" y="120"/>
                  </a:lnTo>
                  <a:lnTo>
                    <a:pt x="371" y="122"/>
                  </a:lnTo>
                  <a:lnTo>
                    <a:pt x="365" y="128"/>
                  </a:lnTo>
                  <a:lnTo>
                    <a:pt x="360" y="130"/>
                  </a:lnTo>
                  <a:lnTo>
                    <a:pt x="352" y="136"/>
                  </a:lnTo>
                  <a:lnTo>
                    <a:pt x="349" y="138"/>
                  </a:lnTo>
                  <a:lnTo>
                    <a:pt x="344" y="141"/>
                  </a:lnTo>
                  <a:lnTo>
                    <a:pt x="341" y="146"/>
                  </a:lnTo>
                  <a:lnTo>
                    <a:pt x="336" y="146"/>
                  </a:lnTo>
                  <a:lnTo>
                    <a:pt x="333" y="149"/>
                  </a:lnTo>
                  <a:lnTo>
                    <a:pt x="328" y="154"/>
                  </a:lnTo>
                  <a:lnTo>
                    <a:pt x="325" y="157"/>
                  </a:lnTo>
                  <a:lnTo>
                    <a:pt x="320" y="160"/>
                  </a:lnTo>
                  <a:lnTo>
                    <a:pt x="315" y="165"/>
                  </a:lnTo>
                  <a:lnTo>
                    <a:pt x="307" y="170"/>
                  </a:lnTo>
                  <a:lnTo>
                    <a:pt x="301" y="176"/>
                  </a:lnTo>
                  <a:lnTo>
                    <a:pt x="293" y="181"/>
                  </a:lnTo>
                  <a:lnTo>
                    <a:pt x="288" y="186"/>
                  </a:lnTo>
                  <a:lnTo>
                    <a:pt x="280" y="192"/>
                  </a:lnTo>
                  <a:lnTo>
                    <a:pt x="275" y="197"/>
                  </a:lnTo>
                  <a:lnTo>
                    <a:pt x="267" y="202"/>
                  </a:lnTo>
                  <a:lnTo>
                    <a:pt x="261" y="208"/>
                  </a:lnTo>
                  <a:lnTo>
                    <a:pt x="256" y="216"/>
                  </a:lnTo>
                  <a:lnTo>
                    <a:pt x="248" y="221"/>
                  </a:lnTo>
                  <a:lnTo>
                    <a:pt x="243" y="226"/>
                  </a:lnTo>
                  <a:lnTo>
                    <a:pt x="235" y="232"/>
                  </a:lnTo>
                  <a:lnTo>
                    <a:pt x="229" y="240"/>
                  </a:lnTo>
                  <a:lnTo>
                    <a:pt x="224" y="245"/>
                  </a:lnTo>
                  <a:lnTo>
                    <a:pt x="219" y="250"/>
                  </a:lnTo>
                  <a:lnTo>
                    <a:pt x="213" y="256"/>
                  </a:lnTo>
                  <a:lnTo>
                    <a:pt x="208" y="258"/>
                  </a:lnTo>
                  <a:lnTo>
                    <a:pt x="203" y="264"/>
                  </a:lnTo>
                  <a:lnTo>
                    <a:pt x="200" y="269"/>
                  </a:lnTo>
                  <a:lnTo>
                    <a:pt x="195" y="274"/>
                  </a:lnTo>
                  <a:lnTo>
                    <a:pt x="189" y="277"/>
                  </a:lnTo>
                  <a:lnTo>
                    <a:pt x="187" y="282"/>
                  </a:lnTo>
                  <a:lnTo>
                    <a:pt x="181" y="285"/>
                  </a:lnTo>
                  <a:lnTo>
                    <a:pt x="176" y="290"/>
                  </a:lnTo>
                  <a:lnTo>
                    <a:pt x="171" y="293"/>
                  </a:lnTo>
                  <a:lnTo>
                    <a:pt x="165" y="298"/>
                  </a:lnTo>
                  <a:lnTo>
                    <a:pt x="163" y="304"/>
                  </a:lnTo>
                  <a:lnTo>
                    <a:pt x="157" y="309"/>
                  </a:lnTo>
                  <a:lnTo>
                    <a:pt x="155" y="314"/>
                  </a:lnTo>
                  <a:lnTo>
                    <a:pt x="149" y="317"/>
                  </a:lnTo>
                  <a:lnTo>
                    <a:pt x="144" y="325"/>
                  </a:lnTo>
                  <a:lnTo>
                    <a:pt x="136" y="341"/>
                  </a:lnTo>
                  <a:lnTo>
                    <a:pt x="128" y="362"/>
                  </a:lnTo>
                  <a:lnTo>
                    <a:pt x="120" y="381"/>
                  </a:lnTo>
                  <a:lnTo>
                    <a:pt x="115" y="402"/>
                  </a:lnTo>
                  <a:lnTo>
                    <a:pt x="109" y="421"/>
                  </a:lnTo>
                  <a:lnTo>
                    <a:pt x="101" y="442"/>
                  </a:lnTo>
                  <a:lnTo>
                    <a:pt x="96" y="464"/>
                  </a:lnTo>
                  <a:lnTo>
                    <a:pt x="88" y="482"/>
                  </a:lnTo>
                  <a:lnTo>
                    <a:pt x="85" y="493"/>
                  </a:lnTo>
                  <a:lnTo>
                    <a:pt x="80" y="506"/>
                  </a:lnTo>
                  <a:lnTo>
                    <a:pt x="75" y="520"/>
                  </a:lnTo>
                  <a:lnTo>
                    <a:pt x="72" y="530"/>
                  </a:lnTo>
                  <a:lnTo>
                    <a:pt x="67" y="541"/>
                  </a:lnTo>
                  <a:lnTo>
                    <a:pt x="61" y="554"/>
                  </a:lnTo>
                  <a:lnTo>
                    <a:pt x="59" y="568"/>
                  </a:lnTo>
                  <a:lnTo>
                    <a:pt x="53" y="578"/>
                  </a:lnTo>
                  <a:lnTo>
                    <a:pt x="51" y="592"/>
                  </a:lnTo>
                  <a:lnTo>
                    <a:pt x="45" y="602"/>
                  </a:lnTo>
                  <a:lnTo>
                    <a:pt x="40" y="616"/>
                  </a:lnTo>
                  <a:lnTo>
                    <a:pt x="37" y="626"/>
                  </a:lnTo>
                  <a:lnTo>
                    <a:pt x="32" y="640"/>
                  </a:lnTo>
                  <a:lnTo>
                    <a:pt x="29" y="653"/>
                  </a:lnTo>
                  <a:lnTo>
                    <a:pt x="24" y="664"/>
                  </a:lnTo>
                  <a:lnTo>
                    <a:pt x="21" y="677"/>
                  </a:lnTo>
                  <a:lnTo>
                    <a:pt x="19" y="685"/>
                  </a:lnTo>
                  <a:lnTo>
                    <a:pt x="16" y="693"/>
                  </a:lnTo>
                  <a:lnTo>
                    <a:pt x="16" y="701"/>
                  </a:lnTo>
                  <a:lnTo>
                    <a:pt x="13" y="712"/>
                  </a:lnTo>
                  <a:lnTo>
                    <a:pt x="11" y="717"/>
                  </a:lnTo>
                  <a:lnTo>
                    <a:pt x="8" y="728"/>
                  </a:lnTo>
                  <a:lnTo>
                    <a:pt x="5" y="736"/>
                  </a:lnTo>
                  <a:lnTo>
                    <a:pt x="3" y="744"/>
                  </a:lnTo>
                  <a:lnTo>
                    <a:pt x="3" y="746"/>
                  </a:lnTo>
                  <a:lnTo>
                    <a:pt x="0" y="749"/>
                  </a:lnTo>
                  <a:lnTo>
                    <a:pt x="0" y="752"/>
                  </a:lnTo>
                  <a:lnTo>
                    <a:pt x="0" y="757"/>
                  </a:lnTo>
                  <a:lnTo>
                    <a:pt x="5" y="754"/>
                  </a:lnTo>
                  <a:lnTo>
                    <a:pt x="13" y="752"/>
                  </a:lnTo>
                  <a:lnTo>
                    <a:pt x="19" y="746"/>
                  </a:lnTo>
                  <a:lnTo>
                    <a:pt x="24" y="741"/>
                  </a:lnTo>
                  <a:lnTo>
                    <a:pt x="29" y="733"/>
                  </a:lnTo>
                  <a:lnTo>
                    <a:pt x="35" y="728"/>
                  </a:lnTo>
                  <a:lnTo>
                    <a:pt x="43" y="722"/>
                  </a:lnTo>
                  <a:lnTo>
                    <a:pt x="48" y="717"/>
                  </a:lnTo>
                  <a:lnTo>
                    <a:pt x="59" y="701"/>
                  </a:lnTo>
                  <a:lnTo>
                    <a:pt x="72" y="682"/>
                  </a:lnTo>
                  <a:lnTo>
                    <a:pt x="83" y="669"/>
                  </a:lnTo>
                  <a:lnTo>
                    <a:pt x="96" y="653"/>
                  </a:lnTo>
                  <a:lnTo>
                    <a:pt x="107" y="637"/>
                  </a:lnTo>
                  <a:lnTo>
                    <a:pt x="120" y="624"/>
                  </a:lnTo>
                  <a:lnTo>
                    <a:pt x="131" y="608"/>
                  </a:lnTo>
                  <a:lnTo>
                    <a:pt x="144" y="594"/>
                  </a:lnTo>
                  <a:lnTo>
                    <a:pt x="157" y="578"/>
                  </a:lnTo>
                  <a:lnTo>
                    <a:pt x="168" y="565"/>
                  </a:lnTo>
                  <a:lnTo>
                    <a:pt x="181" y="552"/>
                  </a:lnTo>
                  <a:lnTo>
                    <a:pt x="192" y="536"/>
                  </a:lnTo>
                  <a:lnTo>
                    <a:pt x="205" y="525"/>
                  </a:lnTo>
                  <a:lnTo>
                    <a:pt x="219" y="512"/>
                  </a:lnTo>
                  <a:lnTo>
                    <a:pt x="232" y="498"/>
                  </a:lnTo>
                  <a:lnTo>
                    <a:pt x="245" y="485"/>
                  </a:lnTo>
                  <a:lnTo>
                    <a:pt x="256" y="472"/>
                  </a:lnTo>
                  <a:lnTo>
                    <a:pt x="269" y="458"/>
                  </a:lnTo>
                  <a:lnTo>
                    <a:pt x="283" y="448"/>
                  </a:lnTo>
                  <a:lnTo>
                    <a:pt x="296" y="434"/>
                  </a:lnTo>
                  <a:lnTo>
                    <a:pt x="307" y="424"/>
                  </a:lnTo>
                  <a:lnTo>
                    <a:pt x="320" y="410"/>
                  </a:lnTo>
                  <a:lnTo>
                    <a:pt x="333" y="400"/>
                  </a:lnTo>
                  <a:lnTo>
                    <a:pt x="347" y="386"/>
                  </a:lnTo>
                  <a:lnTo>
                    <a:pt x="360" y="376"/>
                  </a:lnTo>
                  <a:lnTo>
                    <a:pt x="373" y="365"/>
                  </a:lnTo>
                  <a:lnTo>
                    <a:pt x="387" y="352"/>
                  </a:lnTo>
                  <a:lnTo>
                    <a:pt x="400" y="341"/>
                  </a:lnTo>
                  <a:lnTo>
                    <a:pt x="413" y="330"/>
                  </a:lnTo>
                  <a:lnTo>
                    <a:pt x="427" y="320"/>
                  </a:lnTo>
                  <a:lnTo>
                    <a:pt x="438" y="309"/>
                  </a:lnTo>
                  <a:lnTo>
                    <a:pt x="454" y="298"/>
                  </a:lnTo>
                  <a:lnTo>
                    <a:pt x="459" y="296"/>
                  </a:lnTo>
                  <a:lnTo>
                    <a:pt x="464" y="293"/>
                  </a:lnTo>
                  <a:lnTo>
                    <a:pt x="470" y="290"/>
                  </a:lnTo>
                  <a:lnTo>
                    <a:pt x="475" y="285"/>
                  </a:lnTo>
                  <a:lnTo>
                    <a:pt x="480" y="282"/>
                  </a:lnTo>
                  <a:lnTo>
                    <a:pt x="486" y="277"/>
                  </a:lnTo>
                  <a:lnTo>
                    <a:pt x="491" y="274"/>
                  </a:lnTo>
                  <a:lnTo>
                    <a:pt x="496" y="272"/>
                  </a:lnTo>
                  <a:lnTo>
                    <a:pt x="502" y="266"/>
                  </a:lnTo>
                  <a:lnTo>
                    <a:pt x="507" y="264"/>
                  </a:lnTo>
                  <a:lnTo>
                    <a:pt x="512" y="258"/>
                  </a:lnTo>
                  <a:lnTo>
                    <a:pt x="518" y="256"/>
                  </a:lnTo>
                  <a:lnTo>
                    <a:pt x="523" y="253"/>
                  </a:lnTo>
                  <a:lnTo>
                    <a:pt x="528" y="250"/>
                  </a:lnTo>
                  <a:lnTo>
                    <a:pt x="534" y="245"/>
                  </a:lnTo>
                  <a:lnTo>
                    <a:pt x="542" y="245"/>
                  </a:lnTo>
                  <a:lnTo>
                    <a:pt x="547" y="237"/>
                  </a:lnTo>
                  <a:lnTo>
                    <a:pt x="558" y="232"/>
                  </a:lnTo>
                  <a:lnTo>
                    <a:pt x="566" y="224"/>
                  </a:lnTo>
                  <a:lnTo>
                    <a:pt x="574" y="218"/>
                  </a:lnTo>
                  <a:lnTo>
                    <a:pt x="579" y="213"/>
                  </a:lnTo>
                  <a:lnTo>
                    <a:pt x="587" y="208"/>
                  </a:lnTo>
                  <a:lnTo>
                    <a:pt x="595" y="202"/>
                  </a:lnTo>
                  <a:lnTo>
                    <a:pt x="603" y="197"/>
                  </a:lnTo>
                  <a:lnTo>
                    <a:pt x="611" y="194"/>
                  </a:lnTo>
                  <a:lnTo>
                    <a:pt x="619" y="189"/>
                  </a:lnTo>
                  <a:lnTo>
                    <a:pt x="627" y="184"/>
                  </a:lnTo>
                  <a:lnTo>
                    <a:pt x="635" y="178"/>
                  </a:lnTo>
                  <a:lnTo>
                    <a:pt x="640" y="176"/>
                  </a:lnTo>
                  <a:lnTo>
                    <a:pt x="648" y="170"/>
                  </a:lnTo>
                  <a:lnTo>
                    <a:pt x="656" y="165"/>
                  </a:lnTo>
                  <a:lnTo>
                    <a:pt x="664" y="165"/>
                  </a:lnTo>
                  <a:lnTo>
                    <a:pt x="664" y="162"/>
                  </a:lnTo>
                  <a:lnTo>
                    <a:pt x="667" y="162"/>
                  </a:lnTo>
                  <a:lnTo>
                    <a:pt x="670" y="160"/>
                  </a:lnTo>
                  <a:lnTo>
                    <a:pt x="672" y="160"/>
                  </a:lnTo>
                  <a:lnTo>
                    <a:pt x="675" y="154"/>
                  </a:lnTo>
                  <a:lnTo>
                    <a:pt x="680" y="152"/>
                  </a:lnTo>
                  <a:lnTo>
                    <a:pt x="683" y="146"/>
                  </a:lnTo>
                  <a:lnTo>
                    <a:pt x="688" y="144"/>
                  </a:lnTo>
                  <a:lnTo>
                    <a:pt x="694" y="141"/>
                  </a:lnTo>
                  <a:lnTo>
                    <a:pt x="696" y="138"/>
                  </a:lnTo>
                  <a:lnTo>
                    <a:pt x="702" y="136"/>
                  </a:lnTo>
                  <a:lnTo>
                    <a:pt x="707" y="133"/>
                  </a:lnTo>
                  <a:lnTo>
                    <a:pt x="712" y="130"/>
                  </a:lnTo>
                  <a:lnTo>
                    <a:pt x="715" y="128"/>
                  </a:lnTo>
                  <a:lnTo>
                    <a:pt x="720" y="125"/>
                  </a:lnTo>
                  <a:lnTo>
                    <a:pt x="723" y="122"/>
                  </a:lnTo>
                  <a:lnTo>
                    <a:pt x="728" y="117"/>
                  </a:lnTo>
                  <a:lnTo>
                    <a:pt x="734" y="114"/>
                  </a:lnTo>
                  <a:lnTo>
                    <a:pt x="736" y="112"/>
                  </a:lnTo>
                  <a:lnTo>
                    <a:pt x="742" y="109"/>
                  </a:lnTo>
                  <a:lnTo>
                    <a:pt x="747" y="106"/>
                  </a:lnTo>
                  <a:lnTo>
                    <a:pt x="752" y="104"/>
                  </a:lnTo>
                  <a:lnTo>
                    <a:pt x="758" y="101"/>
                  </a:lnTo>
                  <a:lnTo>
                    <a:pt x="766" y="98"/>
                  </a:lnTo>
                  <a:lnTo>
                    <a:pt x="771" y="93"/>
                  </a:lnTo>
                  <a:lnTo>
                    <a:pt x="776" y="90"/>
                  </a:lnTo>
                  <a:lnTo>
                    <a:pt x="782" y="88"/>
                  </a:lnTo>
                  <a:lnTo>
                    <a:pt x="787" y="82"/>
                  </a:lnTo>
                  <a:lnTo>
                    <a:pt x="792" y="80"/>
                  </a:lnTo>
                  <a:lnTo>
                    <a:pt x="795" y="77"/>
                  </a:lnTo>
                  <a:lnTo>
                    <a:pt x="800" y="72"/>
                  </a:lnTo>
                  <a:lnTo>
                    <a:pt x="806" y="69"/>
                  </a:lnTo>
                  <a:lnTo>
                    <a:pt x="811" y="66"/>
                  </a:lnTo>
                  <a:lnTo>
                    <a:pt x="816" y="64"/>
                  </a:lnTo>
                  <a:lnTo>
                    <a:pt x="822" y="61"/>
                  </a:lnTo>
                  <a:lnTo>
                    <a:pt x="827" y="58"/>
                  </a:lnTo>
                  <a:lnTo>
                    <a:pt x="832" y="56"/>
                  </a:lnTo>
                  <a:lnTo>
                    <a:pt x="838" y="56"/>
                  </a:lnTo>
                  <a:lnTo>
                    <a:pt x="843" y="53"/>
                  </a:lnTo>
                  <a:lnTo>
                    <a:pt x="848" y="50"/>
                  </a:lnTo>
                  <a:lnTo>
                    <a:pt x="854" y="48"/>
                  </a:lnTo>
                  <a:lnTo>
                    <a:pt x="859" y="45"/>
                  </a:lnTo>
                  <a:lnTo>
                    <a:pt x="864" y="42"/>
                  </a:lnTo>
                  <a:lnTo>
                    <a:pt x="870" y="37"/>
                  </a:lnTo>
                  <a:lnTo>
                    <a:pt x="872" y="34"/>
                  </a:lnTo>
                  <a:lnTo>
                    <a:pt x="875" y="34"/>
                  </a:lnTo>
                  <a:lnTo>
                    <a:pt x="878" y="32"/>
                  </a:lnTo>
                  <a:lnTo>
                    <a:pt x="880" y="29"/>
                  </a:lnTo>
                  <a:lnTo>
                    <a:pt x="883" y="26"/>
                  </a:lnTo>
                  <a:lnTo>
                    <a:pt x="886" y="24"/>
                  </a:lnTo>
                  <a:lnTo>
                    <a:pt x="888" y="21"/>
                  </a:lnTo>
                  <a:lnTo>
                    <a:pt x="891" y="21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7" name="Freeform 54"/>
            <p:cNvSpPr>
              <a:spLocks/>
            </p:cNvSpPr>
            <p:nvPr/>
          </p:nvSpPr>
          <p:spPr bwMode="auto">
            <a:xfrm>
              <a:off x="1662" y="2841"/>
              <a:ext cx="437" cy="579"/>
            </a:xfrm>
            <a:custGeom>
              <a:avLst/>
              <a:gdLst>
                <a:gd name="T0" fmla="*/ 429 w 437"/>
                <a:gd name="T1" fmla="*/ 3 h 579"/>
                <a:gd name="T2" fmla="*/ 421 w 437"/>
                <a:gd name="T3" fmla="*/ 11 h 579"/>
                <a:gd name="T4" fmla="*/ 413 w 437"/>
                <a:gd name="T5" fmla="*/ 16 h 579"/>
                <a:gd name="T6" fmla="*/ 403 w 437"/>
                <a:gd name="T7" fmla="*/ 24 h 579"/>
                <a:gd name="T8" fmla="*/ 395 w 437"/>
                <a:gd name="T9" fmla="*/ 32 h 579"/>
                <a:gd name="T10" fmla="*/ 387 w 437"/>
                <a:gd name="T11" fmla="*/ 40 h 579"/>
                <a:gd name="T12" fmla="*/ 379 w 437"/>
                <a:gd name="T13" fmla="*/ 48 h 579"/>
                <a:gd name="T14" fmla="*/ 371 w 437"/>
                <a:gd name="T15" fmla="*/ 56 h 579"/>
                <a:gd name="T16" fmla="*/ 357 w 437"/>
                <a:gd name="T17" fmla="*/ 67 h 579"/>
                <a:gd name="T18" fmla="*/ 344 w 437"/>
                <a:gd name="T19" fmla="*/ 80 h 579"/>
                <a:gd name="T20" fmla="*/ 331 w 437"/>
                <a:gd name="T21" fmla="*/ 96 h 579"/>
                <a:gd name="T22" fmla="*/ 317 w 437"/>
                <a:gd name="T23" fmla="*/ 112 h 579"/>
                <a:gd name="T24" fmla="*/ 304 w 437"/>
                <a:gd name="T25" fmla="*/ 131 h 579"/>
                <a:gd name="T26" fmla="*/ 293 w 437"/>
                <a:gd name="T27" fmla="*/ 149 h 579"/>
                <a:gd name="T28" fmla="*/ 283 w 437"/>
                <a:gd name="T29" fmla="*/ 168 h 579"/>
                <a:gd name="T30" fmla="*/ 272 w 437"/>
                <a:gd name="T31" fmla="*/ 187 h 579"/>
                <a:gd name="T32" fmla="*/ 256 w 437"/>
                <a:gd name="T33" fmla="*/ 213 h 579"/>
                <a:gd name="T34" fmla="*/ 235 w 437"/>
                <a:gd name="T35" fmla="*/ 245 h 579"/>
                <a:gd name="T36" fmla="*/ 213 w 437"/>
                <a:gd name="T37" fmla="*/ 280 h 579"/>
                <a:gd name="T38" fmla="*/ 195 w 437"/>
                <a:gd name="T39" fmla="*/ 315 h 579"/>
                <a:gd name="T40" fmla="*/ 173 w 437"/>
                <a:gd name="T41" fmla="*/ 349 h 579"/>
                <a:gd name="T42" fmla="*/ 152 w 437"/>
                <a:gd name="T43" fmla="*/ 384 h 579"/>
                <a:gd name="T44" fmla="*/ 131 w 437"/>
                <a:gd name="T45" fmla="*/ 419 h 579"/>
                <a:gd name="T46" fmla="*/ 109 w 437"/>
                <a:gd name="T47" fmla="*/ 453 h 579"/>
                <a:gd name="T48" fmla="*/ 93 w 437"/>
                <a:gd name="T49" fmla="*/ 475 h 579"/>
                <a:gd name="T50" fmla="*/ 83 w 437"/>
                <a:gd name="T51" fmla="*/ 491 h 579"/>
                <a:gd name="T52" fmla="*/ 72 w 437"/>
                <a:gd name="T53" fmla="*/ 504 h 579"/>
                <a:gd name="T54" fmla="*/ 61 w 437"/>
                <a:gd name="T55" fmla="*/ 515 h 579"/>
                <a:gd name="T56" fmla="*/ 48 w 437"/>
                <a:gd name="T57" fmla="*/ 528 h 579"/>
                <a:gd name="T58" fmla="*/ 37 w 437"/>
                <a:gd name="T59" fmla="*/ 536 h 579"/>
                <a:gd name="T60" fmla="*/ 27 w 437"/>
                <a:gd name="T61" fmla="*/ 549 h 579"/>
                <a:gd name="T62" fmla="*/ 13 w 437"/>
                <a:gd name="T63" fmla="*/ 560 h 579"/>
                <a:gd name="T64" fmla="*/ 5 w 437"/>
                <a:gd name="T65" fmla="*/ 568 h 579"/>
                <a:gd name="T66" fmla="*/ 3 w 437"/>
                <a:gd name="T67" fmla="*/ 573 h 579"/>
                <a:gd name="T68" fmla="*/ 3 w 437"/>
                <a:gd name="T69" fmla="*/ 573 h 579"/>
                <a:gd name="T70" fmla="*/ 5 w 437"/>
                <a:gd name="T71" fmla="*/ 579 h 579"/>
                <a:gd name="T72" fmla="*/ 29 w 437"/>
                <a:gd name="T73" fmla="*/ 579 h 579"/>
                <a:gd name="T74" fmla="*/ 53 w 437"/>
                <a:gd name="T75" fmla="*/ 573 h 579"/>
                <a:gd name="T76" fmla="*/ 75 w 437"/>
                <a:gd name="T77" fmla="*/ 563 h 579"/>
                <a:gd name="T78" fmla="*/ 96 w 437"/>
                <a:gd name="T79" fmla="*/ 549 h 579"/>
                <a:gd name="T80" fmla="*/ 117 w 437"/>
                <a:gd name="T81" fmla="*/ 533 h 579"/>
                <a:gd name="T82" fmla="*/ 136 w 437"/>
                <a:gd name="T83" fmla="*/ 512 h 579"/>
                <a:gd name="T84" fmla="*/ 152 w 437"/>
                <a:gd name="T85" fmla="*/ 488 h 579"/>
                <a:gd name="T86" fmla="*/ 168 w 437"/>
                <a:gd name="T87" fmla="*/ 461 h 579"/>
                <a:gd name="T88" fmla="*/ 200 w 437"/>
                <a:gd name="T89" fmla="*/ 408 h 579"/>
                <a:gd name="T90" fmla="*/ 229 w 437"/>
                <a:gd name="T91" fmla="*/ 357 h 579"/>
                <a:gd name="T92" fmla="*/ 259 w 437"/>
                <a:gd name="T93" fmla="*/ 304 h 579"/>
                <a:gd name="T94" fmla="*/ 285 w 437"/>
                <a:gd name="T95" fmla="*/ 253 h 579"/>
                <a:gd name="T96" fmla="*/ 312 w 437"/>
                <a:gd name="T97" fmla="*/ 200 h 579"/>
                <a:gd name="T98" fmla="*/ 344 w 437"/>
                <a:gd name="T99" fmla="*/ 149 h 579"/>
                <a:gd name="T100" fmla="*/ 373 w 437"/>
                <a:gd name="T101" fmla="*/ 96 h 579"/>
                <a:gd name="T102" fmla="*/ 405 w 437"/>
                <a:gd name="T103" fmla="*/ 43 h 579"/>
                <a:gd name="T104" fmla="*/ 411 w 437"/>
                <a:gd name="T105" fmla="*/ 37 h 579"/>
                <a:gd name="T106" fmla="*/ 416 w 437"/>
                <a:gd name="T107" fmla="*/ 29 h 579"/>
                <a:gd name="T108" fmla="*/ 421 w 437"/>
                <a:gd name="T109" fmla="*/ 27 h 579"/>
                <a:gd name="T110" fmla="*/ 424 w 437"/>
                <a:gd name="T111" fmla="*/ 19 h 579"/>
                <a:gd name="T112" fmla="*/ 437 w 437"/>
                <a:gd name="T113" fmla="*/ 3 h 579"/>
                <a:gd name="T114" fmla="*/ 435 w 437"/>
                <a:gd name="T115" fmla="*/ 0 h 579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437"/>
                <a:gd name="T175" fmla="*/ 0 h 579"/>
                <a:gd name="T176" fmla="*/ 437 w 437"/>
                <a:gd name="T177" fmla="*/ 579 h 579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437" h="579">
                  <a:moveTo>
                    <a:pt x="435" y="0"/>
                  </a:moveTo>
                  <a:lnTo>
                    <a:pt x="429" y="3"/>
                  </a:lnTo>
                  <a:lnTo>
                    <a:pt x="427" y="5"/>
                  </a:lnTo>
                  <a:lnTo>
                    <a:pt x="421" y="11"/>
                  </a:lnTo>
                  <a:lnTo>
                    <a:pt x="416" y="13"/>
                  </a:lnTo>
                  <a:lnTo>
                    <a:pt x="413" y="16"/>
                  </a:lnTo>
                  <a:lnTo>
                    <a:pt x="408" y="21"/>
                  </a:lnTo>
                  <a:lnTo>
                    <a:pt x="403" y="24"/>
                  </a:lnTo>
                  <a:lnTo>
                    <a:pt x="400" y="29"/>
                  </a:lnTo>
                  <a:lnTo>
                    <a:pt x="395" y="32"/>
                  </a:lnTo>
                  <a:lnTo>
                    <a:pt x="392" y="37"/>
                  </a:lnTo>
                  <a:lnTo>
                    <a:pt x="387" y="40"/>
                  </a:lnTo>
                  <a:lnTo>
                    <a:pt x="381" y="45"/>
                  </a:lnTo>
                  <a:lnTo>
                    <a:pt x="379" y="48"/>
                  </a:lnTo>
                  <a:lnTo>
                    <a:pt x="373" y="53"/>
                  </a:lnTo>
                  <a:lnTo>
                    <a:pt x="371" y="56"/>
                  </a:lnTo>
                  <a:lnTo>
                    <a:pt x="365" y="61"/>
                  </a:lnTo>
                  <a:lnTo>
                    <a:pt x="357" y="67"/>
                  </a:lnTo>
                  <a:lnTo>
                    <a:pt x="352" y="75"/>
                  </a:lnTo>
                  <a:lnTo>
                    <a:pt x="344" y="80"/>
                  </a:lnTo>
                  <a:lnTo>
                    <a:pt x="339" y="88"/>
                  </a:lnTo>
                  <a:lnTo>
                    <a:pt x="331" y="96"/>
                  </a:lnTo>
                  <a:lnTo>
                    <a:pt x="323" y="104"/>
                  </a:lnTo>
                  <a:lnTo>
                    <a:pt x="317" y="112"/>
                  </a:lnTo>
                  <a:lnTo>
                    <a:pt x="312" y="123"/>
                  </a:lnTo>
                  <a:lnTo>
                    <a:pt x="304" y="131"/>
                  </a:lnTo>
                  <a:lnTo>
                    <a:pt x="299" y="139"/>
                  </a:lnTo>
                  <a:lnTo>
                    <a:pt x="293" y="149"/>
                  </a:lnTo>
                  <a:lnTo>
                    <a:pt x="288" y="157"/>
                  </a:lnTo>
                  <a:lnTo>
                    <a:pt x="283" y="168"/>
                  </a:lnTo>
                  <a:lnTo>
                    <a:pt x="277" y="179"/>
                  </a:lnTo>
                  <a:lnTo>
                    <a:pt x="272" y="187"/>
                  </a:lnTo>
                  <a:lnTo>
                    <a:pt x="267" y="197"/>
                  </a:lnTo>
                  <a:lnTo>
                    <a:pt x="256" y="213"/>
                  </a:lnTo>
                  <a:lnTo>
                    <a:pt x="245" y="229"/>
                  </a:lnTo>
                  <a:lnTo>
                    <a:pt x="235" y="245"/>
                  </a:lnTo>
                  <a:lnTo>
                    <a:pt x="224" y="261"/>
                  </a:lnTo>
                  <a:lnTo>
                    <a:pt x="213" y="280"/>
                  </a:lnTo>
                  <a:lnTo>
                    <a:pt x="205" y="296"/>
                  </a:lnTo>
                  <a:lnTo>
                    <a:pt x="195" y="315"/>
                  </a:lnTo>
                  <a:lnTo>
                    <a:pt x="184" y="333"/>
                  </a:lnTo>
                  <a:lnTo>
                    <a:pt x="173" y="349"/>
                  </a:lnTo>
                  <a:lnTo>
                    <a:pt x="163" y="368"/>
                  </a:lnTo>
                  <a:lnTo>
                    <a:pt x="152" y="384"/>
                  </a:lnTo>
                  <a:lnTo>
                    <a:pt x="141" y="403"/>
                  </a:lnTo>
                  <a:lnTo>
                    <a:pt x="131" y="419"/>
                  </a:lnTo>
                  <a:lnTo>
                    <a:pt x="120" y="437"/>
                  </a:lnTo>
                  <a:lnTo>
                    <a:pt x="109" y="453"/>
                  </a:lnTo>
                  <a:lnTo>
                    <a:pt x="99" y="467"/>
                  </a:lnTo>
                  <a:lnTo>
                    <a:pt x="93" y="475"/>
                  </a:lnTo>
                  <a:lnTo>
                    <a:pt x="88" y="483"/>
                  </a:lnTo>
                  <a:lnTo>
                    <a:pt x="83" y="491"/>
                  </a:lnTo>
                  <a:lnTo>
                    <a:pt x="77" y="499"/>
                  </a:lnTo>
                  <a:lnTo>
                    <a:pt x="72" y="504"/>
                  </a:lnTo>
                  <a:lnTo>
                    <a:pt x="67" y="509"/>
                  </a:lnTo>
                  <a:lnTo>
                    <a:pt x="61" y="515"/>
                  </a:lnTo>
                  <a:lnTo>
                    <a:pt x="53" y="523"/>
                  </a:lnTo>
                  <a:lnTo>
                    <a:pt x="48" y="528"/>
                  </a:lnTo>
                  <a:lnTo>
                    <a:pt x="43" y="533"/>
                  </a:lnTo>
                  <a:lnTo>
                    <a:pt x="37" y="536"/>
                  </a:lnTo>
                  <a:lnTo>
                    <a:pt x="29" y="544"/>
                  </a:lnTo>
                  <a:lnTo>
                    <a:pt x="27" y="549"/>
                  </a:lnTo>
                  <a:lnTo>
                    <a:pt x="19" y="555"/>
                  </a:lnTo>
                  <a:lnTo>
                    <a:pt x="13" y="560"/>
                  </a:lnTo>
                  <a:lnTo>
                    <a:pt x="8" y="565"/>
                  </a:lnTo>
                  <a:lnTo>
                    <a:pt x="5" y="568"/>
                  </a:lnTo>
                  <a:lnTo>
                    <a:pt x="5" y="571"/>
                  </a:lnTo>
                  <a:lnTo>
                    <a:pt x="3" y="573"/>
                  </a:lnTo>
                  <a:lnTo>
                    <a:pt x="0" y="573"/>
                  </a:lnTo>
                  <a:lnTo>
                    <a:pt x="3" y="573"/>
                  </a:lnTo>
                  <a:lnTo>
                    <a:pt x="3" y="576"/>
                  </a:lnTo>
                  <a:lnTo>
                    <a:pt x="5" y="579"/>
                  </a:lnTo>
                  <a:lnTo>
                    <a:pt x="19" y="579"/>
                  </a:lnTo>
                  <a:lnTo>
                    <a:pt x="29" y="579"/>
                  </a:lnTo>
                  <a:lnTo>
                    <a:pt x="43" y="576"/>
                  </a:lnTo>
                  <a:lnTo>
                    <a:pt x="53" y="573"/>
                  </a:lnTo>
                  <a:lnTo>
                    <a:pt x="64" y="568"/>
                  </a:lnTo>
                  <a:lnTo>
                    <a:pt x="75" y="563"/>
                  </a:lnTo>
                  <a:lnTo>
                    <a:pt x="85" y="557"/>
                  </a:lnTo>
                  <a:lnTo>
                    <a:pt x="96" y="549"/>
                  </a:lnTo>
                  <a:lnTo>
                    <a:pt x="107" y="544"/>
                  </a:lnTo>
                  <a:lnTo>
                    <a:pt x="117" y="533"/>
                  </a:lnTo>
                  <a:lnTo>
                    <a:pt x="125" y="525"/>
                  </a:lnTo>
                  <a:lnTo>
                    <a:pt x="136" y="512"/>
                  </a:lnTo>
                  <a:lnTo>
                    <a:pt x="144" y="501"/>
                  </a:lnTo>
                  <a:lnTo>
                    <a:pt x="152" y="488"/>
                  </a:lnTo>
                  <a:lnTo>
                    <a:pt x="160" y="475"/>
                  </a:lnTo>
                  <a:lnTo>
                    <a:pt x="168" y="461"/>
                  </a:lnTo>
                  <a:lnTo>
                    <a:pt x="184" y="432"/>
                  </a:lnTo>
                  <a:lnTo>
                    <a:pt x="200" y="408"/>
                  </a:lnTo>
                  <a:lnTo>
                    <a:pt x="216" y="381"/>
                  </a:lnTo>
                  <a:lnTo>
                    <a:pt x="229" y="357"/>
                  </a:lnTo>
                  <a:lnTo>
                    <a:pt x="245" y="331"/>
                  </a:lnTo>
                  <a:lnTo>
                    <a:pt x="259" y="304"/>
                  </a:lnTo>
                  <a:lnTo>
                    <a:pt x="272" y="277"/>
                  </a:lnTo>
                  <a:lnTo>
                    <a:pt x="285" y="253"/>
                  </a:lnTo>
                  <a:lnTo>
                    <a:pt x="301" y="227"/>
                  </a:lnTo>
                  <a:lnTo>
                    <a:pt x="312" y="200"/>
                  </a:lnTo>
                  <a:lnTo>
                    <a:pt x="328" y="173"/>
                  </a:lnTo>
                  <a:lnTo>
                    <a:pt x="344" y="149"/>
                  </a:lnTo>
                  <a:lnTo>
                    <a:pt x="357" y="123"/>
                  </a:lnTo>
                  <a:lnTo>
                    <a:pt x="373" y="96"/>
                  </a:lnTo>
                  <a:lnTo>
                    <a:pt x="389" y="69"/>
                  </a:lnTo>
                  <a:lnTo>
                    <a:pt x="405" y="43"/>
                  </a:lnTo>
                  <a:lnTo>
                    <a:pt x="408" y="40"/>
                  </a:lnTo>
                  <a:lnTo>
                    <a:pt x="411" y="37"/>
                  </a:lnTo>
                  <a:lnTo>
                    <a:pt x="413" y="32"/>
                  </a:lnTo>
                  <a:lnTo>
                    <a:pt x="416" y="29"/>
                  </a:lnTo>
                  <a:lnTo>
                    <a:pt x="419" y="29"/>
                  </a:lnTo>
                  <a:lnTo>
                    <a:pt x="421" y="27"/>
                  </a:lnTo>
                  <a:lnTo>
                    <a:pt x="424" y="21"/>
                  </a:lnTo>
                  <a:lnTo>
                    <a:pt x="424" y="19"/>
                  </a:lnTo>
                  <a:lnTo>
                    <a:pt x="437" y="5"/>
                  </a:lnTo>
                  <a:lnTo>
                    <a:pt x="437" y="3"/>
                  </a:lnTo>
                  <a:lnTo>
                    <a:pt x="435" y="3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00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8" name="Freeform 55"/>
            <p:cNvSpPr>
              <a:spLocks/>
            </p:cNvSpPr>
            <p:nvPr/>
          </p:nvSpPr>
          <p:spPr bwMode="auto">
            <a:xfrm>
              <a:off x="1302" y="1590"/>
              <a:ext cx="288" cy="1011"/>
            </a:xfrm>
            <a:custGeom>
              <a:avLst/>
              <a:gdLst>
                <a:gd name="T0" fmla="*/ 274 w 288"/>
                <a:gd name="T1" fmla="*/ 14 h 1011"/>
                <a:gd name="T2" fmla="*/ 253 w 288"/>
                <a:gd name="T3" fmla="*/ 35 h 1011"/>
                <a:gd name="T4" fmla="*/ 234 w 288"/>
                <a:gd name="T5" fmla="*/ 62 h 1011"/>
                <a:gd name="T6" fmla="*/ 213 w 288"/>
                <a:gd name="T7" fmla="*/ 88 h 1011"/>
                <a:gd name="T8" fmla="*/ 194 w 288"/>
                <a:gd name="T9" fmla="*/ 118 h 1011"/>
                <a:gd name="T10" fmla="*/ 176 w 288"/>
                <a:gd name="T11" fmla="*/ 147 h 1011"/>
                <a:gd name="T12" fmla="*/ 154 w 288"/>
                <a:gd name="T13" fmla="*/ 179 h 1011"/>
                <a:gd name="T14" fmla="*/ 136 w 288"/>
                <a:gd name="T15" fmla="*/ 211 h 1011"/>
                <a:gd name="T16" fmla="*/ 117 w 288"/>
                <a:gd name="T17" fmla="*/ 240 h 1011"/>
                <a:gd name="T18" fmla="*/ 101 w 288"/>
                <a:gd name="T19" fmla="*/ 272 h 1011"/>
                <a:gd name="T20" fmla="*/ 85 w 288"/>
                <a:gd name="T21" fmla="*/ 304 h 1011"/>
                <a:gd name="T22" fmla="*/ 80 w 288"/>
                <a:gd name="T23" fmla="*/ 320 h 1011"/>
                <a:gd name="T24" fmla="*/ 72 w 288"/>
                <a:gd name="T25" fmla="*/ 334 h 1011"/>
                <a:gd name="T26" fmla="*/ 61 w 288"/>
                <a:gd name="T27" fmla="*/ 363 h 1011"/>
                <a:gd name="T28" fmla="*/ 42 w 288"/>
                <a:gd name="T29" fmla="*/ 422 h 1011"/>
                <a:gd name="T30" fmla="*/ 32 w 288"/>
                <a:gd name="T31" fmla="*/ 483 h 1011"/>
                <a:gd name="T32" fmla="*/ 24 w 288"/>
                <a:gd name="T33" fmla="*/ 526 h 1011"/>
                <a:gd name="T34" fmla="*/ 16 w 288"/>
                <a:gd name="T35" fmla="*/ 555 h 1011"/>
                <a:gd name="T36" fmla="*/ 10 w 288"/>
                <a:gd name="T37" fmla="*/ 587 h 1011"/>
                <a:gd name="T38" fmla="*/ 13 w 288"/>
                <a:gd name="T39" fmla="*/ 595 h 1011"/>
                <a:gd name="T40" fmla="*/ 8 w 288"/>
                <a:gd name="T41" fmla="*/ 654 h 1011"/>
                <a:gd name="T42" fmla="*/ 2 w 288"/>
                <a:gd name="T43" fmla="*/ 712 h 1011"/>
                <a:gd name="T44" fmla="*/ 0 w 288"/>
                <a:gd name="T45" fmla="*/ 766 h 1011"/>
                <a:gd name="T46" fmla="*/ 2 w 288"/>
                <a:gd name="T47" fmla="*/ 808 h 1011"/>
                <a:gd name="T48" fmla="*/ 8 w 288"/>
                <a:gd name="T49" fmla="*/ 851 h 1011"/>
                <a:gd name="T50" fmla="*/ 16 w 288"/>
                <a:gd name="T51" fmla="*/ 936 h 1011"/>
                <a:gd name="T52" fmla="*/ 21 w 288"/>
                <a:gd name="T53" fmla="*/ 1008 h 1011"/>
                <a:gd name="T54" fmla="*/ 29 w 288"/>
                <a:gd name="T55" fmla="*/ 998 h 1011"/>
                <a:gd name="T56" fmla="*/ 37 w 288"/>
                <a:gd name="T57" fmla="*/ 963 h 1011"/>
                <a:gd name="T58" fmla="*/ 45 w 288"/>
                <a:gd name="T59" fmla="*/ 926 h 1011"/>
                <a:gd name="T60" fmla="*/ 53 w 288"/>
                <a:gd name="T61" fmla="*/ 891 h 1011"/>
                <a:gd name="T62" fmla="*/ 58 w 288"/>
                <a:gd name="T63" fmla="*/ 864 h 1011"/>
                <a:gd name="T64" fmla="*/ 64 w 288"/>
                <a:gd name="T65" fmla="*/ 846 h 1011"/>
                <a:gd name="T66" fmla="*/ 66 w 288"/>
                <a:gd name="T67" fmla="*/ 859 h 1011"/>
                <a:gd name="T68" fmla="*/ 74 w 288"/>
                <a:gd name="T69" fmla="*/ 832 h 1011"/>
                <a:gd name="T70" fmla="*/ 72 w 288"/>
                <a:gd name="T71" fmla="*/ 824 h 1011"/>
                <a:gd name="T72" fmla="*/ 64 w 288"/>
                <a:gd name="T73" fmla="*/ 830 h 1011"/>
                <a:gd name="T74" fmla="*/ 58 w 288"/>
                <a:gd name="T75" fmla="*/ 835 h 1011"/>
                <a:gd name="T76" fmla="*/ 26 w 288"/>
                <a:gd name="T77" fmla="*/ 963 h 1011"/>
                <a:gd name="T78" fmla="*/ 13 w 288"/>
                <a:gd name="T79" fmla="*/ 880 h 1011"/>
                <a:gd name="T80" fmla="*/ 8 w 288"/>
                <a:gd name="T81" fmla="*/ 795 h 1011"/>
                <a:gd name="T82" fmla="*/ 10 w 288"/>
                <a:gd name="T83" fmla="*/ 704 h 1011"/>
                <a:gd name="T84" fmla="*/ 18 w 288"/>
                <a:gd name="T85" fmla="*/ 608 h 1011"/>
                <a:gd name="T86" fmla="*/ 21 w 288"/>
                <a:gd name="T87" fmla="*/ 571 h 1011"/>
                <a:gd name="T88" fmla="*/ 24 w 288"/>
                <a:gd name="T89" fmla="*/ 539 h 1011"/>
                <a:gd name="T90" fmla="*/ 32 w 288"/>
                <a:gd name="T91" fmla="*/ 507 h 1011"/>
                <a:gd name="T92" fmla="*/ 40 w 288"/>
                <a:gd name="T93" fmla="*/ 462 h 1011"/>
                <a:gd name="T94" fmla="*/ 50 w 288"/>
                <a:gd name="T95" fmla="*/ 424 h 1011"/>
                <a:gd name="T96" fmla="*/ 61 w 288"/>
                <a:gd name="T97" fmla="*/ 387 h 1011"/>
                <a:gd name="T98" fmla="*/ 74 w 288"/>
                <a:gd name="T99" fmla="*/ 352 h 1011"/>
                <a:gd name="T100" fmla="*/ 88 w 288"/>
                <a:gd name="T101" fmla="*/ 318 h 1011"/>
                <a:gd name="T102" fmla="*/ 104 w 288"/>
                <a:gd name="T103" fmla="*/ 283 h 1011"/>
                <a:gd name="T104" fmla="*/ 120 w 288"/>
                <a:gd name="T105" fmla="*/ 251 h 1011"/>
                <a:gd name="T106" fmla="*/ 138 w 288"/>
                <a:gd name="T107" fmla="*/ 219 h 1011"/>
                <a:gd name="T108" fmla="*/ 160 w 288"/>
                <a:gd name="T109" fmla="*/ 184 h 1011"/>
                <a:gd name="T110" fmla="*/ 178 w 288"/>
                <a:gd name="T111" fmla="*/ 155 h 1011"/>
                <a:gd name="T112" fmla="*/ 202 w 288"/>
                <a:gd name="T113" fmla="*/ 123 h 1011"/>
                <a:gd name="T114" fmla="*/ 218 w 288"/>
                <a:gd name="T115" fmla="*/ 96 h 1011"/>
                <a:gd name="T116" fmla="*/ 232 w 288"/>
                <a:gd name="T117" fmla="*/ 75 h 1011"/>
                <a:gd name="T118" fmla="*/ 245 w 288"/>
                <a:gd name="T119" fmla="*/ 56 h 1011"/>
                <a:gd name="T120" fmla="*/ 258 w 288"/>
                <a:gd name="T121" fmla="*/ 35 h 1011"/>
                <a:gd name="T122" fmla="*/ 274 w 288"/>
                <a:gd name="T123" fmla="*/ 16 h 1011"/>
                <a:gd name="T124" fmla="*/ 288 w 288"/>
                <a:gd name="T125" fmla="*/ 0 h 1011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288"/>
                <a:gd name="T190" fmla="*/ 0 h 1011"/>
                <a:gd name="T191" fmla="*/ 288 w 288"/>
                <a:gd name="T192" fmla="*/ 1011 h 1011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288" h="1011">
                  <a:moveTo>
                    <a:pt x="288" y="0"/>
                  </a:moveTo>
                  <a:lnTo>
                    <a:pt x="280" y="6"/>
                  </a:lnTo>
                  <a:lnTo>
                    <a:pt x="274" y="14"/>
                  </a:lnTo>
                  <a:lnTo>
                    <a:pt x="266" y="22"/>
                  </a:lnTo>
                  <a:lnTo>
                    <a:pt x="261" y="30"/>
                  </a:lnTo>
                  <a:lnTo>
                    <a:pt x="253" y="35"/>
                  </a:lnTo>
                  <a:lnTo>
                    <a:pt x="248" y="46"/>
                  </a:lnTo>
                  <a:lnTo>
                    <a:pt x="240" y="54"/>
                  </a:lnTo>
                  <a:lnTo>
                    <a:pt x="234" y="62"/>
                  </a:lnTo>
                  <a:lnTo>
                    <a:pt x="229" y="70"/>
                  </a:lnTo>
                  <a:lnTo>
                    <a:pt x="221" y="80"/>
                  </a:lnTo>
                  <a:lnTo>
                    <a:pt x="213" y="88"/>
                  </a:lnTo>
                  <a:lnTo>
                    <a:pt x="208" y="99"/>
                  </a:lnTo>
                  <a:lnTo>
                    <a:pt x="202" y="107"/>
                  </a:lnTo>
                  <a:lnTo>
                    <a:pt x="194" y="118"/>
                  </a:lnTo>
                  <a:lnTo>
                    <a:pt x="189" y="126"/>
                  </a:lnTo>
                  <a:lnTo>
                    <a:pt x="181" y="136"/>
                  </a:lnTo>
                  <a:lnTo>
                    <a:pt x="176" y="147"/>
                  </a:lnTo>
                  <a:lnTo>
                    <a:pt x="168" y="158"/>
                  </a:lnTo>
                  <a:lnTo>
                    <a:pt x="160" y="168"/>
                  </a:lnTo>
                  <a:lnTo>
                    <a:pt x="154" y="179"/>
                  </a:lnTo>
                  <a:lnTo>
                    <a:pt x="146" y="190"/>
                  </a:lnTo>
                  <a:lnTo>
                    <a:pt x="141" y="200"/>
                  </a:lnTo>
                  <a:lnTo>
                    <a:pt x="136" y="211"/>
                  </a:lnTo>
                  <a:lnTo>
                    <a:pt x="128" y="222"/>
                  </a:lnTo>
                  <a:lnTo>
                    <a:pt x="122" y="232"/>
                  </a:lnTo>
                  <a:lnTo>
                    <a:pt x="117" y="240"/>
                  </a:lnTo>
                  <a:lnTo>
                    <a:pt x="112" y="251"/>
                  </a:lnTo>
                  <a:lnTo>
                    <a:pt x="106" y="262"/>
                  </a:lnTo>
                  <a:lnTo>
                    <a:pt x="101" y="272"/>
                  </a:lnTo>
                  <a:lnTo>
                    <a:pt x="96" y="283"/>
                  </a:lnTo>
                  <a:lnTo>
                    <a:pt x="90" y="294"/>
                  </a:lnTo>
                  <a:lnTo>
                    <a:pt x="85" y="304"/>
                  </a:lnTo>
                  <a:lnTo>
                    <a:pt x="85" y="310"/>
                  </a:lnTo>
                  <a:lnTo>
                    <a:pt x="82" y="315"/>
                  </a:lnTo>
                  <a:lnTo>
                    <a:pt x="80" y="320"/>
                  </a:lnTo>
                  <a:lnTo>
                    <a:pt x="77" y="323"/>
                  </a:lnTo>
                  <a:lnTo>
                    <a:pt x="74" y="328"/>
                  </a:lnTo>
                  <a:lnTo>
                    <a:pt x="72" y="334"/>
                  </a:lnTo>
                  <a:lnTo>
                    <a:pt x="69" y="339"/>
                  </a:lnTo>
                  <a:lnTo>
                    <a:pt x="66" y="344"/>
                  </a:lnTo>
                  <a:lnTo>
                    <a:pt x="61" y="363"/>
                  </a:lnTo>
                  <a:lnTo>
                    <a:pt x="53" y="382"/>
                  </a:lnTo>
                  <a:lnTo>
                    <a:pt x="48" y="400"/>
                  </a:lnTo>
                  <a:lnTo>
                    <a:pt x="42" y="422"/>
                  </a:lnTo>
                  <a:lnTo>
                    <a:pt x="37" y="443"/>
                  </a:lnTo>
                  <a:lnTo>
                    <a:pt x="34" y="462"/>
                  </a:lnTo>
                  <a:lnTo>
                    <a:pt x="32" y="483"/>
                  </a:lnTo>
                  <a:lnTo>
                    <a:pt x="26" y="504"/>
                  </a:lnTo>
                  <a:lnTo>
                    <a:pt x="26" y="515"/>
                  </a:lnTo>
                  <a:lnTo>
                    <a:pt x="24" y="526"/>
                  </a:lnTo>
                  <a:lnTo>
                    <a:pt x="21" y="536"/>
                  </a:lnTo>
                  <a:lnTo>
                    <a:pt x="18" y="547"/>
                  </a:lnTo>
                  <a:lnTo>
                    <a:pt x="16" y="555"/>
                  </a:lnTo>
                  <a:lnTo>
                    <a:pt x="16" y="566"/>
                  </a:lnTo>
                  <a:lnTo>
                    <a:pt x="13" y="576"/>
                  </a:lnTo>
                  <a:lnTo>
                    <a:pt x="10" y="587"/>
                  </a:lnTo>
                  <a:lnTo>
                    <a:pt x="10" y="590"/>
                  </a:lnTo>
                  <a:lnTo>
                    <a:pt x="13" y="592"/>
                  </a:lnTo>
                  <a:lnTo>
                    <a:pt x="13" y="595"/>
                  </a:lnTo>
                  <a:lnTo>
                    <a:pt x="13" y="614"/>
                  </a:lnTo>
                  <a:lnTo>
                    <a:pt x="10" y="632"/>
                  </a:lnTo>
                  <a:lnTo>
                    <a:pt x="8" y="654"/>
                  </a:lnTo>
                  <a:lnTo>
                    <a:pt x="8" y="672"/>
                  </a:lnTo>
                  <a:lnTo>
                    <a:pt x="5" y="691"/>
                  </a:lnTo>
                  <a:lnTo>
                    <a:pt x="2" y="712"/>
                  </a:lnTo>
                  <a:lnTo>
                    <a:pt x="2" y="731"/>
                  </a:lnTo>
                  <a:lnTo>
                    <a:pt x="0" y="750"/>
                  </a:lnTo>
                  <a:lnTo>
                    <a:pt x="0" y="766"/>
                  </a:lnTo>
                  <a:lnTo>
                    <a:pt x="0" y="779"/>
                  </a:lnTo>
                  <a:lnTo>
                    <a:pt x="0" y="795"/>
                  </a:lnTo>
                  <a:lnTo>
                    <a:pt x="2" y="808"/>
                  </a:lnTo>
                  <a:lnTo>
                    <a:pt x="5" y="822"/>
                  </a:lnTo>
                  <a:lnTo>
                    <a:pt x="8" y="835"/>
                  </a:lnTo>
                  <a:lnTo>
                    <a:pt x="8" y="851"/>
                  </a:lnTo>
                  <a:lnTo>
                    <a:pt x="10" y="867"/>
                  </a:lnTo>
                  <a:lnTo>
                    <a:pt x="13" y="902"/>
                  </a:lnTo>
                  <a:lnTo>
                    <a:pt x="16" y="936"/>
                  </a:lnTo>
                  <a:lnTo>
                    <a:pt x="16" y="974"/>
                  </a:lnTo>
                  <a:lnTo>
                    <a:pt x="18" y="1008"/>
                  </a:lnTo>
                  <a:lnTo>
                    <a:pt x="21" y="1008"/>
                  </a:lnTo>
                  <a:lnTo>
                    <a:pt x="24" y="1011"/>
                  </a:lnTo>
                  <a:lnTo>
                    <a:pt x="26" y="1011"/>
                  </a:lnTo>
                  <a:lnTo>
                    <a:pt x="29" y="998"/>
                  </a:lnTo>
                  <a:lnTo>
                    <a:pt x="32" y="987"/>
                  </a:lnTo>
                  <a:lnTo>
                    <a:pt x="34" y="974"/>
                  </a:lnTo>
                  <a:lnTo>
                    <a:pt x="37" y="963"/>
                  </a:lnTo>
                  <a:lnTo>
                    <a:pt x="40" y="950"/>
                  </a:lnTo>
                  <a:lnTo>
                    <a:pt x="42" y="939"/>
                  </a:lnTo>
                  <a:lnTo>
                    <a:pt x="45" y="926"/>
                  </a:lnTo>
                  <a:lnTo>
                    <a:pt x="48" y="915"/>
                  </a:lnTo>
                  <a:lnTo>
                    <a:pt x="50" y="902"/>
                  </a:lnTo>
                  <a:lnTo>
                    <a:pt x="53" y="891"/>
                  </a:lnTo>
                  <a:lnTo>
                    <a:pt x="56" y="880"/>
                  </a:lnTo>
                  <a:lnTo>
                    <a:pt x="58" y="870"/>
                  </a:lnTo>
                  <a:lnTo>
                    <a:pt x="58" y="864"/>
                  </a:lnTo>
                  <a:lnTo>
                    <a:pt x="58" y="856"/>
                  </a:lnTo>
                  <a:lnTo>
                    <a:pt x="61" y="848"/>
                  </a:lnTo>
                  <a:lnTo>
                    <a:pt x="64" y="846"/>
                  </a:lnTo>
                  <a:lnTo>
                    <a:pt x="64" y="851"/>
                  </a:lnTo>
                  <a:lnTo>
                    <a:pt x="66" y="854"/>
                  </a:lnTo>
                  <a:lnTo>
                    <a:pt x="66" y="859"/>
                  </a:lnTo>
                  <a:lnTo>
                    <a:pt x="66" y="864"/>
                  </a:lnTo>
                  <a:lnTo>
                    <a:pt x="77" y="832"/>
                  </a:lnTo>
                  <a:lnTo>
                    <a:pt x="74" y="832"/>
                  </a:lnTo>
                  <a:lnTo>
                    <a:pt x="74" y="827"/>
                  </a:lnTo>
                  <a:lnTo>
                    <a:pt x="74" y="824"/>
                  </a:lnTo>
                  <a:lnTo>
                    <a:pt x="72" y="824"/>
                  </a:lnTo>
                  <a:lnTo>
                    <a:pt x="69" y="827"/>
                  </a:lnTo>
                  <a:lnTo>
                    <a:pt x="66" y="830"/>
                  </a:lnTo>
                  <a:lnTo>
                    <a:pt x="64" y="830"/>
                  </a:lnTo>
                  <a:lnTo>
                    <a:pt x="61" y="830"/>
                  </a:lnTo>
                  <a:lnTo>
                    <a:pt x="58" y="832"/>
                  </a:lnTo>
                  <a:lnTo>
                    <a:pt x="58" y="835"/>
                  </a:lnTo>
                  <a:lnTo>
                    <a:pt x="56" y="838"/>
                  </a:lnTo>
                  <a:lnTo>
                    <a:pt x="56" y="840"/>
                  </a:lnTo>
                  <a:lnTo>
                    <a:pt x="26" y="963"/>
                  </a:lnTo>
                  <a:lnTo>
                    <a:pt x="21" y="936"/>
                  </a:lnTo>
                  <a:lnTo>
                    <a:pt x="18" y="910"/>
                  </a:lnTo>
                  <a:lnTo>
                    <a:pt x="13" y="880"/>
                  </a:lnTo>
                  <a:lnTo>
                    <a:pt x="10" y="854"/>
                  </a:lnTo>
                  <a:lnTo>
                    <a:pt x="8" y="824"/>
                  </a:lnTo>
                  <a:lnTo>
                    <a:pt x="8" y="795"/>
                  </a:lnTo>
                  <a:lnTo>
                    <a:pt x="8" y="766"/>
                  </a:lnTo>
                  <a:lnTo>
                    <a:pt x="8" y="736"/>
                  </a:lnTo>
                  <a:lnTo>
                    <a:pt x="10" y="704"/>
                  </a:lnTo>
                  <a:lnTo>
                    <a:pt x="13" y="672"/>
                  </a:lnTo>
                  <a:lnTo>
                    <a:pt x="13" y="640"/>
                  </a:lnTo>
                  <a:lnTo>
                    <a:pt x="18" y="608"/>
                  </a:lnTo>
                  <a:lnTo>
                    <a:pt x="18" y="598"/>
                  </a:lnTo>
                  <a:lnTo>
                    <a:pt x="18" y="584"/>
                  </a:lnTo>
                  <a:lnTo>
                    <a:pt x="21" y="571"/>
                  </a:lnTo>
                  <a:lnTo>
                    <a:pt x="21" y="558"/>
                  </a:lnTo>
                  <a:lnTo>
                    <a:pt x="24" y="550"/>
                  </a:lnTo>
                  <a:lnTo>
                    <a:pt x="24" y="539"/>
                  </a:lnTo>
                  <a:lnTo>
                    <a:pt x="26" y="531"/>
                  </a:lnTo>
                  <a:lnTo>
                    <a:pt x="29" y="523"/>
                  </a:lnTo>
                  <a:lnTo>
                    <a:pt x="32" y="507"/>
                  </a:lnTo>
                  <a:lnTo>
                    <a:pt x="34" y="494"/>
                  </a:lnTo>
                  <a:lnTo>
                    <a:pt x="37" y="478"/>
                  </a:lnTo>
                  <a:lnTo>
                    <a:pt x="40" y="462"/>
                  </a:lnTo>
                  <a:lnTo>
                    <a:pt x="42" y="448"/>
                  </a:lnTo>
                  <a:lnTo>
                    <a:pt x="45" y="435"/>
                  </a:lnTo>
                  <a:lnTo>
                    <a:pt x="50" y="424"/>
                  </a:lnTo>
                  <a:lnTo>
                    <a:pt x="53" y="411"/>
                  </a:lnTo>
                  <a:lnTo>
                    <a:pt x="56" y="398"/>
                  </a:lnTo>
                  <a:lnTo>
                    <a:pt x="61" y="387"/>
                  </a:lnTo>
                  <a:lnTo>
                    <a:pt x="66" y="374"/>
                  </a:lnTo>
                  <a:lnTo>
                    <a:pt x="69" y="363"/>
                  </a:lnTo>
                  <a:lnTo>
                    <a:pt x="74" y="352"/>
                  </a:lnTo>
                  <a:lnTo>
                    <a:pt x="80" y="339"/>
                  </a:lnTo>
                  <a:lnTo>
                    <a:pt x="82" y="328"/>
                  </a:lnTo>
                  <a:lnTo>
                    <a:pt x="88" y="318"/>
                  </a:lnTo>
                  <a:lnTo>
                    <a:pt x="93" y="307"/>
                  </a:lnTo>
                  <a:lnTo>
                    <a:pt x="98" y="294"/>
                  </a:lnTo>
                  <a:lnTo>
                    <a:pt x="104" y="283"/>
                  </a:lnTo>
                  <a:lnTo>
                    <a:pt x="109" y="272"/>
                  </a:lnTo>
                  <a:lnTo>
                    <a:pt x="114" y="262"/>
                  </a:lnTo>
                  <a:lnTo>
                    <a:pt x="120" y="251"/>
                  </a:lnTo>
                  <a:lnTo>
                    <a:pt x="125" y="238"/>
                  </a:lnTo>
                  <a:lnTo>
                    <a:pt x="133" y="230"/>
                  </a:lnTo>
                  <a:lnTo>
                    <a:pt x="138" y="219"/>
                  </a:lnTo>
                  <a:lnTo>
                    <a:pt x="146" y="208"/>
                  </a:lnTo>
                  <a:lnTo>
                    <a:pt x="152" y="198"/>
                  </a:lnTo>
                  <a:lnTo>
                    <a:pt x="160" y="184"/>
                  </a:lnTo>
                  <a:lnTo>
                    <a:pt x="165" y="176"/>
                  </a:lnTo>
                  <a:lnTo>
                    <a:pt x="173" y="166"/>
                  </a:lnTo>
                  <a:lnTo>
                    <a:pt x="178" y="155"/>
                  </a:lnTo>
                  <a:lnTo>
                    <a:pt x="186" y="144"/>
                  </a:lnTo>
                  <a:lnTo>
                    <a:pt x="194" y="134"/>
                  </a:lnTo>
                  <a:lnTo>
                    <a:pt x="202" y="123"/>
                  </a:lnTo>
                  <a:lnTo>
                    <a:pt x="208" y="112"/>
                  </a:lnTo>
                  <a:lnTo>
                    <a:pt x="216" y="104"/>
                  </a:lnTo>
                  <a:lnTo>
                    <a:pt x="218" y="96"/>
                  </a:lnTo>
                  <a:lnTo>
                    <a:pt x="224" y="91"/>
                  </a:lnTo>
                  <a:lnTo>
                    <a:pt x="226" y="83"/>
                  </a:lnTo>
                  <a:lnTo>
                    <a:pt x="232" y="75"/>
                  </a:lnTo>
                  <a:lnTo>
                    <a:pt x="237" y="70"/>
                  </a:lnTo>
                  <a:lnTo>
                    <a:pt x="240" y="62"/>
                  </a:lnTo>
                  <a:lnTo>
                    <a:pt x="245" y="56"/>
                  </a:lnTo>
                  <a:lnTo>
                    <a:pt x="250" y="48"/>
                  </a:lnTo>
                  <a:lnTo>
                    <a:pt x="253" y="40"/>
                  </a:lnTo>
                  <a:lnTo>
                    <a:pt x="258" y="35"/>
                  </a:lnTo>
                  <a:lnTo>
                    <a:pt x="264" y="27"/>
                  </a:lnTo>
                  <a:lnTo>
                    <a:pt x="269" y="22"/>
                  </a:lnTo>
                  <a:lnTo>
                    <a:pt x="274" y="16"/>
                  </a:lnTo>
                  <a:lnTo>
                    <a:pt x="277" y="11"/>
                  </a:lnTo>
                  <a:lnTo>
                    <a:pt x="282" y="6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rgbClr val="33CC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89" name="Freeform 56"/>
            <p:cNvSpPr>
              <a:spLocks/>
            </p:cNvSpPr>
            <p:nvPr/>
          </p:nvSpPr>
          <p:spPr bwMode="auto">
            <a:xfrm>
              <a:off x="1336" y="1969"/>
              <a:ext cx="251" cy="997"/>
            </a:xfrm>
            <a:custGeom>
              <a:avLst/>
              <a:gdLst>
                <a:gd name="T0" fmla="*/ 246 w 251"/>
                <a:gd name="T1" fmla="*/ 11 h 997"/>
                <a:gd name="T2" fmla="*/ 232 w 251"/>
                <a:gd name="T3" fmla="*/ 43 h 997"/>
                <a:gd name="T4" fmla="*/ 219 w 251"/>
                <a:gd name="T5" fmla="*/ 80 h 997"/>
                <a:gd name="T6" fmla="*/ 206 w 251"/>
                <a:gd name="T7" fmla="*/ 117 h 997"/>
                <a:gd name="T8" fmla="*/ 195 w 251"/>
                <a:gd name="T9" fmla="*/ 155 h 997"/>
                <a:gd name="T10" fmla="*/ 182 w 251"/>
                <a:gd name="T11" fmla="*/ 192 h 997"/>
                <a:gd name="T12" fmla="*/ 174 w 251"/>
                <a:gd name="T13" fmla="*/ 229 h 997"/>
                <a:gd name="T14" fmla="*/ 163 w 251"/>
                <a:gd name="T15" fmla="*/ 261 h 997"/>
                <a:gd name="T16" fmla="*/ 152 w 251"/>
                <a:gd name="T17" fmla="*/ 307 h 997"/>
                <a:gd name="T18" fmla="*/ 139 w 251"/>
                <a:gd name="T19" fmla="*/ 371 h 997"/>
                <a:gd name="T20" fmla="*/ 123 w 251"/>
                <a:gd name="T21" fmla="*/ 435 h 997"/>
                <a:gd name="T22" fmla="*/ 120 w 251"/>
                <a:gd name="T23" fmla="*/ 475 h 997"/>
                <a:gd name="T24" fmla="*/ 118 w 251"/>
                <a:gd name="T25" fmla="*/ 507 h 997"/>
                <a:gd name="T26" fmla="*/ 110 w 251"/>
                <a:gd name="T27" fmla="*/ 552 h 997"/>
                <a:gd name="T28" fmla="*/ 107 w 251"/>
                <a:gd name="T29" fmla="*/ 576 h 997"/>
                <a:gd name="T30" fmla="*/ 86 w 251"/>
                <a:gd name="T31" fmla="*/ 675 h 997"/>
                <a:gd name="T32" fmla="*/ 67 w 251"/>
                <a:gd name="T33" fmla="*/ 816 h 997"/>
                <a:gd name="T34" fmla="*/ 43 w 251"/>
                <a:gd name="T35" fmla="*/ 955 h 997"/>
                <a:gd name="T36" fmla="*/ 43 w 251"/>
                <a:gd name="T37" fmla="*/ 939 h 997"/>
                <a:gd name="T38" fmla="*/ 38 w 251"/>
                <a:gd name="T39" fmla="*/ 917 h 997"/>
                <a:gd name="T40" fmla="*/ 32 w 251"/>
                <a:gd name="T41" fmla="*/ 893 h 997"/>
                <a:gd name="T42" fmla="*/ 14 w 251"/>
                <a:gd name="T43" fmla="*/ 787 h 997"/>
                <a:gd name="T44" fmla="*/ 3 w 251"/>
                <a:gd name="T45" fmla="*/ 680 h 997"/>
                <a:gd name="T46" fmla="*/ 11 w 251"/>
                <a:gd name="T47" fmla="*/ 592 h 997"/>
                <a:gd name="T48" fmla="*/ 19 w 251"/>
                <a:gd name="T49" fmla="*/ 541 h 997"/>
                <a:gd name="T50" fmla="*/ 3 w 251"/>
                <a:gd name="T51" fmla="*/ 613 h 997"/>
                <a:gd name="T52" fmla="*/ 0 w 251"/>
                <a:gd name="T53" fmla="*/ 685 h 997"/>
                <a:gd name="T54" fmla="*/ 3 w 251"/>
                <a:gd name="T55" fmla="*/ 749 h 997"/>
                <a:gd name="T56" fmla="*/ 11 w 251"/>
                <a:gd name="T57" fmla="*/ 792 h 997"/>
                <a:gd name="T58" fmla="*/ 16 w 251"/>
                <a:gd name="T59" fmla="*/ 832 h 997"/>
                <a:gd name="T60" fmla="*/ 22 w 251"/>
                <a:gd name="T61" fmla="*/ 859 h 997"/>
                <a:gd name="T62" fmla="*/ 24 w 251"/>
                <a:gd name="T63" fmla="*/ 891 h 997"/>
                <a:gd name="T64" fmla="*/ 35 w 251"/>
                <a:gd name="T65" fmla="*/ 936 h 997"/>
                <a:gd name="T66" fmla="*/ 46 w 251"/>
                <a:gd name="T67" fmla="*/ 995 h 997"/>
                <a:gd name="T68" fmla="*/ 51 w 251"/>
                <a:gd name="T69" fmla="*/ 992 h 997"/>
                <a:gd name="T70" fmla="*/ 54 w 251"/>
                <a:gd name="T71" fmla="*/ 981 h 997"/>
                <a:gd name="T72" fmla="*/ 59 w 251"/>
                <a:gd name="T73" fmla="*/ 931 h 997"/>
                <a:gd name="T74" fmla="*/ 64 w 251"/>
                <a:gd name="T75" fmla="*/ 893 h 997"/>
                <a:gd name="T76" fmla="*/ 67 w 251"/>
                <a:gd name="T77" fmla="*/ 856 h 997"/>
                <a:gd name="T78" fmla="*/ 75 w 251"/>
                <a:gd name="T79" fmla="*/ 808 h 997"/>
                <a:gd name="T80" fmla="*/ 80 w 251"/>
                <a:gd name="T81" fmla="*/ 755 h 997"/>
                <a:gd name="T82" fmla="*/ 91 w 251"/>
                <a:gd name="T83" fmla="*/ 693 h 997"/>
                <a:gd name="T84" fmla="*/ 99 w 251"/>
                <a:gd name="T85" fmla="*/ 627 h 997"/>
                <a:gd name="T86" fmla="*/ 112 w 251"/>
                <a:gd name="T87" fmla="*/ 563 h 997"/>
                <a:gd name="T88" fmla="*/ 115 w 251"/>
                <a:gd name="T89" fmla="*/ 539 h 997"/>
                <a:gd name="T90" fmla="*/ 120 w 251"/>
                <a:gd name="T91" fmla="*/ 512 h 997"/>
                <a:gd name="T92" fmla="*/ 123 w 251"/>
                <a:gd name="T93" fmla="*/ 480 h 997"/>
                <a:gd name="T94" fmla="*/ 128 w 251"/>
                <a:gd name="T95" fmla="*/ 451 h 997"/>
                <a:gd name="T96" fmla="*/ 144 w 251"/>
                <a:gd name="T97" fmla="*/ 373 h 997"/>
                <a:gd name="T98" fmla="*/ 158 w 251"/>
                <a:gd name="T99" fmla="*/ 299 h 997"/>
                <a:gd name="T100" fmla="*/ 174 w 251"/>
                <a:gd name="T101" fmla="*/ 240 h 997"/>
                <a:gd name="T102" fmla="*/ 182 w 251"/>
                <a:gd name="T103" fmla="*/ 211 h 997"/>
                <a:gd name="T104" fmla="*/ 192 w 251"/>
                <a:gd name="T105" fmla="*/ 179 h 997"/>
                <a:gd name="T106" fmla="*/ 200 w 251"/>
                <a:gd name="T107" fmla="*/ 149 h 997"/>
                <a:gd name="T108" fmla="*/ 208 w 251"/>
                <a:gd name="T109" fmla="*/ 125 h 997"/>
                <a:gd name="T110" fmla="*/ 219 w 251"/>
                <a:gd name="T111" fmla="*/ 96 h 997"/>
                <a:gd name="T112" fmla="*/ 230 w 251"/>
                <a:gd name="T113" fmla="*/ 64 h 997"/>
                <a:gd name="T114" fmla="*/ 240 w 251"/>
                <a:gd name="T115" fmla="*/ 32 h 997"/>
                <a:gd name="T116" fmla="*/ 248 w 251"/>
                <a:gd name="T117" fmla="*/ 11 h 997"/>
                <a:gd name="T118" fmla="*/ 251 w 251"/>
                <a:gd name="T119" fmla="*/ 3 h 99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51"/>
                <a:gd name="T181" fmla="*/ 0 h 997"/>
                <a:gd name="T182" fmla="*/ 251 w 251"/>
                <a:gd name="T183" fmla="*/ 997 h 997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51" h="997">
                  <a:moveTo>
                    <a:pt x="251" y="3"/>
                  </a:moveTo>
                  <a:lnTo>
                    <a:pt x="251" y="0"/>
                  </a:lnTo>
                  <a:lnTo>
                    <a:pt x="246" y="11"/>
                  </a:lnTo>
                  <a:lnTo>
                    <a:pt x="240" y="21"/>
                  </a:lnTo>
                  <a:lnTo>
                    <a:pt x="238" y="32"/>
                  </a:lnTo>
                  <a:lnTo>
                    <a:pt x="232" y="43"/>
                  </a:lnTo>
                  <a:lnTo>
                    <a:pt x="227" y="56"/>
                  </a:lnTo>
                  <a:lnTo>
                    <a:pt x="222" y="67"/>
                  </a:lnTo>
                  <a:lnTo>
                    <a:pt x="219" y="80"/>
                  </a:lnTo>
                  <a:lnTo>
                    <a:pt x="216" y="91"/>
                  </a:lnTo>
                  <a:lnTo>
                    <a:pt x="211" y="104"/>
                  </a:lnTo>
                  <a:lnTo>
                    <a:pt x="206" y="117"/>
                  </a:lnTo>
                  <a:lnTo>
                    <a:pt x="203" y="128"/>
                  </a:lnTo>
                  <a:lnTo>
                    <a:pt x="198" y="141"/>
                  </a:lnTo>
                  <a:lnTo>
                    <a:pt x="195" y="155"/>
                  </a:lnTo>
                  <a:lnTo>
                    <a:pt x="190" y="168"/>
                  </a:lnTo>
                  <a:lnTo>
                    <a:pt x="187" y="181"/>
                  </a:lnTo>
                  <a:lnTo>
                    <a:pt x="182" y="192"/>
                  </a:lnTo>
                  <a:lnTo>
                    <a:pt x="179" y="205"/>
                  </a:lnTo>
                  <a:lnTo>
                    <a:pt x="176" y="216"/>
                  </a:lnTo>
                  <a:lnTo>
                    <a:pt x="174" y="229"/>
                  </a:lnTo>
                  <a:lnTo>
                    <a:pt x="171" y="240"/>
                  </a:lnTo>
                  <a:lnTo>
                    <a:pt x="166" y="251"/>
                  </a:lnTo>
                  <a:lnTo>
                    <a:pt x="163" y="261"/>
                  </a:lnTo>
                  <a:lnTo>
                    <a:pt x="160" y="275"/>
                  </a:lnTo>
                  <a:lnTo>
                    <a:pt x="158" y="285"/>
                  </a:lnTo>
                  <a:lnTo>
                    <a:pt x="152" y="307"/>
                  </a:lnTo>
                  <a:lnTo>
                    <a:pt x="147" y="328"/>
                  </a:lnTo>
                  <a:lnTo>
                    <a:pt x="144" y="349"/>
                  </a:lnTo>
                  <a:lnTo>
                    <a:pt x="139" y="371"/>
                  </a:lnTo>
                  <a:lnTo>
                    <a:pt x="134" y="392"/>
                  </a:lnTo>
                  <a:lnTo>
                    <a:pt x="128" y="413"/>
                  </a:lnTo>
                  <a:lnTo>
                    <a:pt x="123" y="435"/>
                  </a:lnTo>
                  <a:lnTo>
                    <a:pt x="120" y="456"/>
                  </a:lnTo>
                  <a:lnTo>
                    <a:pt x="120" y="464"/>
                  </a:lnTo>
                  <a:lnTo>
                    <a:pt x="120" y="475"/>
                  </a:lnTo>
                  <a:lnTo>
                    <a:pt x="120" y="480"/>
                  </a:lnTo>
                  <a:lnTo>
                    <a:pt x="120" y="491"/>
                  </a:lnTo>
                  <a:lnTo>
                    <a:pt x="118" y="507"/>
                  </a:lnTo>
                  <a:lnTo>
                    <a:pt x="115" y="523"/>
                  </a:lnTo>
                  <a:lnTo>
                    <a:pt x="112" y="539"/>
                  </a:lnTo>
                  <a:lnTo>
                    <a:pt x="110" y="552"/>
                  </a:lnTo>
                  <a:lnTo>
                    <a:pt x="110" y="560"/>
                  </a:lnTo>
                  <a:lnTo>
                    <a:pt x="107" y="568"/>
                  </a:lnTo>
                  <a:lnTo>
                    <a:pt x="107" y="576"/>
                  </a:lnTo>
                  <a:lnTo>
                    <a:pt x="104" y="581"/>
                  </a:lnTo>
                  <a:lnTo>
                    <a:pt x="94" y="629"/>
                  </a:lnTo>
                  <a:lnTo>
                    <a:pt x="86" y="675"/>
                  </a:lnTo>
                  <a:lnTo>
                    <a:pt x="80" y="723"/>
                  </a:lnTo>
                  <a:lnTo>
                    <a:pt x="72" y="771"/>
                  </a:lnTo>
                  <a:lnTo>
                    <a:pt x="67" y="816"/>
                  </a:lnTo>
                  <a:lnTo>
                    <a:pt x="59" y="864"/>
                  </a:lnTo>
                  <a:lnTo>
                    <a:pt x="51" y="909"/>
                  </a:lnTo>
                  <a:lnTo>
                    <a:pt x="43" y="955"/>
                  </a:lnTo>
                  <a:lnTo>
                    <a:pt x="46" y="955"/>
                  </a:lnTo>
                  <a:lnTo>
                    <a:pt x="43" y="947"/>
                  </a:lnTo>
                  <a:lnTo>
                    <a:pt x="43" y="939"/>
                  </a:lnTo>
                  <a:lnTo>
                    <a:pt x="40" y="933"/>
                  </a:lnTo>
                  <a:lnTo>
                    <a:pt x="40" y="925"/>
                  </a:lnTo>
                  <a:lnTo>
                    <a:pt x="38" y="917"/>
                  </a:lnTo>
                  <a:lnTo>
                    <a:pt x="35" y="909"/>
                  </a:lnTo>
                  <a:lnTo>
                    <a:pt x="35" y="901"/>
                  </a:lnTo>
                  <a:lnTo>
                    <a:pt x="32" y="893"/>
                  </a:lnTo>
                  <a:lnTo>
                    <a:pt x="27" y="859"/>
                  </a:lnTo>
                  <a:lnTo>
                    <a:pt x="22" y="824"/>
                  </a:lnTo>
                  <a:lnTo>
                    <a:pt x="14" y="787"/>
                  </a:lnTo>
                  <a:lnTo>
                    <a:pt x="11" y="752"/>
                  </a:lnTo>
                  <a:lnTo>
                    <a:pt x="6" y="715"/>
                  </a:lnTo>
                  <a:lnTo>
                    <a:pt x="3" y="680"/>
                  </a:lnTo>
                  <a:lnTo>
                    <a:pt x="6" y="643"/>
                  </a:lnTo>
                  <a:lnTo>
                    <a:pt x="8" y="608"/>
                  </a:lnTo>
                  <a:lnTo>
                    <a:pt x="11" y="592"/>
                  </a:lnTo>
                  <a:lnTo>
                    <a:pt x="14" y="576"/>
                  </a:lnTo>
                  <a:lnTo>
                    <a:pt x="16" y="560"/>
                  </a:lnTo>
                  <a:lnTo>
                    <a:pt x="19" y="541"/>
                  </a:lnTo>
                  <a:lnTo>
                    <a:pt x="14" y="565"/>
                  </a:lnTo>
                  <a:lnTo>
                    <a:pt x="8" y="587"/>
                  </a:lnTo>
                  <a:lnTo>
                    <a:pt x="3" y="613"/>
                  </a:lnTo>
                  <a:lnTo>
                    <a:pt x="0" y="637"/>
                  </a:lnTo>
                  <a:lnTo>
                    <a:pt x="0" y="661"/>
                  </a:lnTo>
                  <a:lnTo>
                    <a:pt x="0" y="685"/>
                  </a:lnTo>
                  <a:lnTo>
                    <a:pt x="0" y="709"/>
                  </a:lnTo>
                  <a:lnTo>
                    <a:pt x="3" y="733"/>
                  </a:lnTo>
                  <a:lnTo>
                    <a:pt x="3" y="749"/>
                  </a:lnTo>
                  <a:lnTo>
                    <a:pt x="6" y="763"/>
                  </a:lnTo>
                  <a:lnTo>
                    <a:pt x="8" y="776"/>
                  </a:lnTo>
                  <a:lnTo>
                    <a:pt x="11" y="792"/>
                  </a:lnTo>
                  <a:lnTo>
                    <a:pt x="11" y="805"/>
                  </a:lnTo>
                  <a:lnTo>
                    <a:pt x="14" y="819"/>
                  </a:lnTo>
                  <a:lnTo>
                    <a:pt x="16" y="832"/>
                  </a:lnTo>
                  <a:lnTo>
                    <a:pt x="19" y="845"/>
                  </a:lnTo>
                  <a:lnTo>
                    <a:pt x="22" y="853"/>
                  </a:lnTo>
                  <a:lnTo>
                    <a:pt x="22" y="859"/>
                  </a:lnTo>
                  <a:lnTo>
                    <a:pt x="22" y="867"/>
                  </a:lnTo>
                  <a:lnTo>
                    <a:pt x="22" y="875"/>
                  </a:lnTo>
                  <a:lnTo>
                    <a:pt x="24" y="891"/>
                  </a:lnTo>
                  <a:lnTo>
                    <a:pt x="27" y="904"/>
                  </a:lnTo>
                  <a:lnTo>
                    <a:pt x="30" y="920"/>
                  </a:lnTo>
                  <a:lnTo>
                    <a:pt x="35" y="936"/>
                  </a:lnTo>
                  <a:lnTo>
                    <a:pt x="40" y="995"/>
                  </a:lnTo>
                  <a:lnTo>
                    <a:pt x="43" y="995"/>
                  </a:lnTo>
                  <a:lnTo>
                    <a:pt x="46" y="995"/>
                  </a:lnTo>
                  <a:lnTo>
                    <a:pt x="48" y="997"/>
                  </a:lnTo>
                  <a:lnTo>
                    <a:pt x="51" y="997"/>
                  </a:lnTo>
                  <a:lnTo>
                    <a:pt x="51" y="992"/>
                  </a:lnTo>
                  <a:lnTo>
                    <a:pt x="51" y="987"/>
                  </a:lnTo>
                  <a:lnTo>
                    <a:pt x="54" y="984"/>
                  </a:lnTo>
                  <a:lnTo>
                    <a:pt x="54" y="981"/>
                  </a:lnTo>
                  <a:lnTo>
                    <a:pt x="54" y="965"/>
                  </a:lnTo>
                  <a:lnTo>
                    <a:pt x="54" y="949"/>
                  </a:lnTo>
                  <a:lnTo>
                    <a:pt x="59" y="931"/>
                  </a:lnTo>
                  <a:lnTo>
                    <a:pt x="59" y="915"/>
                  </a:lnTo>
                  <a:lnTo>
                    <a:pt x="62" y="901"/>
                  </a:lnTo>
                  <a:lnTo>
                    <a:pt x="64" y="893"/>
                  </a:lnTo>
                  <a:lnTo>
                    <a:pt x="64" y="883"/>
                  </a:lnTo>
                  <a:lnTo>
                    <a:pt x="67" y="872"/>
                  </a:lnTo>
                  <a:lnTo>
                    <a:pt x="67" y="856"/>
                  </a:lnTo>
                  <a:lnTo>
                    <a:pt x="70" y="840"/>
                  </a:lnTo>
                  <a:lnTo>
                    <a:pt x="72" y="824"/>
                  </a:lnTo>
                  <a:lnTo>
                    <a:pt x="75" y="808"/>
                  </a:lnTo>
                  <a:lnTo>
                    <a:pt x="75" y="792"/>
                  </a:lnTo>
                  <a:lnTo>
                    <a:pt x="78" y="773"/>
                  </a:lnTo>
                  <a:lnTo>
                    <a:pt x="80" y="755"/>
                  </a:lnTo>
                  <a:lnTo>
                    <a:pt x="83" y="739"/>
                  </a:lnTo>
                  <a:lnTo>
                    <a:pt x="86" y="715"/>
                  </a:lnTo>
                  <a:lnTo>
                    <a:pt x="91" y="693"/>
                  </a:lnTo>
                  <a:lnTo>
                    <a:pt x="94" y="672"/>
                  </a:lnTo>
                  <a:lnTo>
                    <a:pt x="96" y="648"/>
                  </a:lnTo>
                  <a:lnTo>
                    <a:pt x="99" y="627"/>
                  </a:lnTo>
                  <a:lnTo>
                    <a:pt x="104" y="605"/>
                  </a:lnTo>
                  <a:lnTo>
                    <a:pt x="107" y="584"/>
                  </a:lnTo>
                  <a:lnTo>
                    <a:pt x="112" y="563"/>
                  </a:lnTo>
                  <a:lnTo>
                    <a:pt x="112" y="552"/>
                  </a:lnTo>
                  <a:lnTo>
                    <a:pt x="112" y="547"/>
                  </a:lnTo>
                  <a:lnTo>
                    <a:pt x="115" y="539"/>
                  </a:lnTo>
                  <a:lnTo>
                    <a:pt x="115" y="531"/>
                  </a:lnTo>
                  <a:lnTo>
                    <a:pt x="118" y="520"/>
                  </a:lnTo>
                  <a:lnTo>
                    <a:pt x="120" y="512"/>
                  </a:lnTo>
                  <a:lnTo>
                    <a:pt x="120" y="501"/>
                  </a:lnTo>
                  <a:lnTo>
                    <a:pt x="123" y="491"/>
                  </a:lnTo>
                  <a:lnTo>
                    <a:pt x="123" y="480"/>
                  </a:lnTo>
                  <a:lnTo>
                    <a:pt x="126" y="469"/>
                  </a:lnTo>
                  <a:lnTo>
                    <a:pt x="128" y="459"/>
                  </a:lnTo>
                  <a:lnTo>
                    <a:pt x="128" y="451"/>
                  </a:lnTo>
                  <a:lnTo>
                    <a:pt x="134" y="424"/>
                  </a:lnTo>
                  <a:lnTo>
                    <a:pt x="139" y="400"/>
                  </a:lnTo>
                  <a:lnTo>
                    <a:pt x="144" y="373"/>
                  </a:lnTo>
                  <a:lnTo>
                    <a:pt x="147" y="349"/>
                  </a:lnTo>
                  <a:lnTo>
                    <a:pt x="152" y="325"/>
                  </a:lnTo>
                  <a:lnTo>
                    <a:pt x="158" y="299"/>
                  </a:lnTo>
                  <a:lnTo>
                    <a:pt x="166" y="275"/>
                  </a:lnTo>
                  <a:lnTo>
                    <a:pt x="171" y="253"/>
                  </a:lnTo>
                  <a:lnTo>
                    <a:pt x="174" y="240"/>
                  </a:lnTo>
                  <a:lnTo>
                    <a:pt x="176" y="229"/>
                  </a:lnTo>
                  <a:lnTo>
                    <a:pt x="179" y="219"/>
                  </a:lnTo>
                  <a:lnTo>
                    <a:pt x="182" y="211"/>
                  </a:lnTo>
                  <a:lnTo>
                    <a:pt x="184" y="200"/>
                  </a:lnTo>
                  <a:lnTo>
                    <a:pt x="190" y="189"/>
                  </a:lnTo>
                  <a:lnTo>
                    <a:pt x="192" y="179"/>
                  </a:lnTo>
                  <a:lnTo>
                    <a:pt x="195" y="171"/>
                  </a:lnTo>
                  <a:lnTo>
                    <a:pt x="198" y="160"/>
                  </a:lnTo>
                  <a:lnTo>
                    <a:pt x="200" y="149"/>
                  </a:lnTo>
                  <a:lnTo>
                    <a:pt x="203" y="141"/>
                  </a:lnTo>
                  <a:lnTo>
                    <a:pt x="206" y="133"/>
                  </a:lnTo>
                  <a:lnTo>
                    <a:pt x="208" y="125"/>
                  </a:lnTo>
                  <a:lnTo>
                    <a:pt x="211" y="115"/>
                  </a:lnTo>
                  <a:lnTo>
                    <a:pt x="216" y="107"/>
                  </a:lnTo>
                  <a:lnTo>
                    <a:pt x="219" y="96"/>
                  </a:lnTo>
                  <a:lnTo>
                    <a:pt x="222" y="83"/>
                  </a:lnTo>
                  <a:lnTo>
                    <a:pt x="224" y="75"/>
                  </a:lnTo>
                  <a:lnTo>
                    <a:pt x="230" y="64"/>
                  </a:lnTo>
                  <a:lnTo>
                    <a:pt x="232" y="53"/>
                  </a:lnTo>
                  <a:lnTo>
                    <a:pt x="238" y="43"/>
                  </a:lnTo>
                  <a:lnTo>
                    <a:pt x="240" y="32"/>
                  </a:lnTo>
                  <a:lnTo>
                    <a:pt x="243" y="24"/>
                  </a:lnTo>
                  <a:lnTo>
                    <a:pt x="248" y="13"/>
                  </a:lnTo>
                  <a:lnTo>
                    <a:pt x="248" y="11"/>
                  </a:lnTo>
                  <a:lnTo>
                    <a:pt x="248" y="8"/>
                  </a:lnTo>
                  <a:lnTo>
                    <a:pt x="251" y="5"/>
                  </a:lnTo>
                  <a:lnTo>
                    <a:pt x="251" y="3"/>
                  </a:lnTo>
                  <a:close/>
                </a:path>
              </a:pathLst>
            </a:custGeom>
            <a:solidFill>
              <a:srgbClr val="0099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0" name="Freeform 57"/>
            <p:cNvSpPr>
              <a:spLocks/>
            </p:cNvSpPr>
            <p:nvPr/>
          </p:nvSpPr>
          <p:spPr bwMode="auto">
            <a:xfrm>
              <a:off x="805" y="2462"/>
              <a:ext cx="393" cy="510"/>
            </a:xfrm>
            <a:custGeom>
              <a:avLst/>
              <a:gdLst>
                <a:gd name="T0" fmla="*/ 390 w 393"/>
                <a:gd name="T1" fmla="*/ 360 h 510"/>
                <a:gd name="T2" fmla="*/ 385 w 393"/>
                <a:gd name="T3" fmla="*/ 264 h 510"/>
                <a:gd name="T4" fmla="*/ 374 w 393"/>
                <a:gd name="T5" fmla="*/ 155 h 510"/>
                <a:gd name="T6" fmla="*/ 366 w 393"/>
                <a:gd name="T7" fmla="*/ 104 h 510"/>
                <a:gd name="T8" fmla="*/ 355 w 393"/>
                <a:gd name="T9" fmla="*/ 99 h 510"/>
                <a:gd name="T10" fmla="*/ 345 w 393"/>
                <a:gd name="T11" fmla="*/ 88 h 510"/>
                <a:gd name="T12" fmla="*/ 331 w 393"/>
                <a:gd name="T13" fmla="*/ 83 h 510"/>
                <a:gd name="T14" fmla="*/ 307 w 393"/>
                <a:gd name="T15" fmla="*/ 64 h 510"/>
                <a:gd name="T16" fmla="*/ 270 w 393"/>
                <a:gd name="T17" fmla="*/ 35 h 510"/>
                <a:gd name="T18" fmla="*/ 235 w 393"/>
                <a:gd name="T19" fmla="*/ 14 h 510"/>
                <a:gd name="T20" fmla="*/ 201 w 393"/>
                <a:gd name="T21" fmla="*/ 6 h 510"/>
                <a:gd name="T22" fmla="*/ 171 w 393"/>
                <a:gd name="T23" fmla="*/ 8 h 510"/>
                <a:gd name="T24" fmla="*/ 150 w 393"/>
                <a:gd name="T25" fmla="*/ 3 h 510"/>
                <a:gd name="T26" fmla="*/ 128 w 393"/>
                <a:gd name="T27" fmla="*/ 3 h 510"/>
                <a:gd name="T28" fmla="*/ 83 w 393"/>
                <a:gd name="T29" fmla="*/ 8 h 510"/>
                <a:gd name="T30" fmla="*/ 43 w 393"/>
                <a:gd name="T31" fmla="*/ 16 h 510"/>
                <a:gd name="T32" fmla="*/ 0 w 393"/>
                <a:gd name="T33" fmla="*/ 24 h 510"/>
                <a:gd name="T34" fmla="*/ 40 w 393"/>
                <a:gd name="T35" fmla="*/ 48 h 510"/>
                <a:gd name="T36" fmla="*/ 83 w 393"/>
                <a:gd name="T37" fmla="*/ 70 h 510"/>
                <a:gd name="T38" fmla="*/ 128 w 393"/>
                <a:gd name="T39" fmla="*/ 83 h 510"/>
                <a:gd name="T40" fmla="*/ 174 w 393"/>
                <a:gd name="T41" fmla="*/ 91 h 510"/>
                <a:gd name="T42" fmla="*/ 219 w 393"/>
                <a:gd name="T43" fmla="*/ 94 h 510"/>
                <a:gd name="T44" fmla="*/ 262 w 393"/>
                <a:gd name="T45" fmla="*/ 96 h 510"/>
                <a:gd name="T46" fmla="*/ 283 w 393"/>
                <a:gd name="T47" fmla="*/ 104 h 510"/>
                <a:gd name="T48" fmla="*/ 254 w 393"/>
                <a:gd name="T49" fmla="*/ 123 h 510"/>
                <a:gd name="T50" fmla="*/ 219 w 393"/>
                <a:gd name="T51" fmla="*/ 142 h 510"/>
                <a:gd name="T52" fmla="*/ 190 w 393"/>
                <a:gd name="T53" fmla="*/ 171 h 510"/>
                <a:gd name="T54" fmla="*/ 163 w 393"/>
                <a:gd name="T55" fmla="*/ 200 h 510"/>
                <a:gd name="T56" fmla="*/ 139 w 393"/>
                <a:gd name="T57" fmla="*/ 232 h 510"/>
                <a:gd name="T58" fmla="*/ 120 w 393"/>
                <a:gd name="T59" fmla="*/ 270 h 510"/>
                <a:gd name="T60" fmla="*/ 107 w 393"/>
                <a:gd name="T61" fmla="*/ 299 h 510"/>
                <a:gd name="T62" fmla="*/ 99 w 393"/>
                <a:gd name="T63" fmla="*/ 315 h 510"/>
                <a:gd name="T64" fmla="*/ 128 w 393"/>
                <a:gd name="T65" fmla="*/ 312 h 510"/>
                <a:gd name="T66" fmla="*/ 155 w 393"/>
                <a:gd name="T67" fmla="*/ 304 h 510"/>
                <a:gd name="T68" fmla="*/ 182 w 393"/>
                <a:gd name="T69" fmla="*/ 286 h 510"/>
                <a:gd name="T70" fmla="*/ 193 w 393"/>
                <a:gd name="T71" fmla="*/ 278 h 510"/>
                <a:gd name="T72" fmla="*/ 206 w 393"/>
                <a:gd name="T73" fmla="*/ 275 h 510"/>
                <a:gd name="T74" fmla="*/ 209 w 393"/>
                <a:gd name="T75" fmla="*/ 243 h 510"/>
                <a:gd name="T76" fmla="*/ 235 w 393"/>
                <a:gd name="T77" fmla="*/ 200 h 510"/>
                <a:gd name="T78" fmla="*/ 257 w 393"/>
                <a:gd name="T79" fmla="*/ 192 h 510"/>
                <a:gd name="T80" fmla="*/ 270 w 393"/>
                <a:gd name="T81" fmla="*/ 187 h 510"/>
                <a:gd name="T82" fmla="*/ 273 w 393"/>
                <a:gd name="T83" fmla="*/ 243 h 510"/>
                <a:gd name="T84" fmla="*/ 246 w 393"/>
                <a:gd name="T85" fmla="*/ 267 h 510"/>
                <a:gd name="T86" fmla="*/ 225 w 393"/>
                <a:gd name="T87" fmla="*/ 275 h 510"/>
                <a:gd name="T88" fmla="*/ 235 w 393"/>
                <a:gd name="T89" fmla="*/ 280 h 510"/>
                <a:gd name="T90" fmla="*/ 259 w 393"/>
                <a:gd name="T91" fmla="*/ 278 h 510"/>
                <a:gd name="T92" fmla="*/ 283 w 393"/>
                <a:gd name="T93" fmla="*/ 267 h 510"/>
                <a:gd name="T94" fmla="*/ 313 w 393"/>
                <a:gd name="T95" fmla="*/ 243 h 510"/>
                <a:gd name="T96" fmla="*/ 339 w 393"/>
                <a:gd name="T97" fmla="*/ 198 h 510"/>
                <a:gd name="T98" fmla="*/ 350 w 393"/>
                <a:gd name="T99" fmla="*/ 200 h 510"/>
                <a:gd name="T100" fmla="*/ 339 w 393"/>
                <a:gd name="T101" fmla="*/ 238 h 510"/>
                <a:gd name="T102" fmla="*/ 331 w 393"/>
                <a:gd name="T103" fmla="*/ 302 h 510"/>
                <a:gd name="T104" fmla="*/ 334 w 393"/>
                <a:gd name="T105" fmla="*/ 494 h 510"/>
                <a:gd name="T106" fmla="*/ 363 w 393"/>
                <a:gd name="T107" fmla="*/ 451 h 510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93"/>
                <a:gd name="T163" fmla="*/ 0 h 510"/>
                <a:gd name="T164" fmla="*/ 393 w 393"/>
                <a:gd name="T165" fmla="*/ 510 h 510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93" h="510">
                  <a:moveTo>
                    <a:pt x="390" y="376"/>
                  </a:moveTo>
                  <a:lnTo>
                    <a:pt x="390" y="374"/>
                  </a:lnTo>
                  <a:lnTo>
                    <a:pt x="387" y="376"/>
                  </a:lnTo>
                  <a:lnTo>
                    <a:pt x="390" y="376"/>
                  </a:lnTo>
                  <a:lnTo>
                    <a:pt x="390" y="360"/>
                  </a:lnTo>
                  <a:lnTo>
                    <a:pt x="393" y="342"/>
                  </a:lnTo>
                  <a:lnTo>
                    <a:pt x="393" y="323"/>
                  </a:lnTo>
                  <a:lnTo>
                    <a:pt x="390" y="307"/>
                  </a:lnTo>
                  <a:lnTo>
                    <a:pt x="387" y="286"/>
                  </a:lnTo>
                  <a:lnTo>
                    <a:pt x="385" y="264"/>
                  </a:lnTo>
                  <a:lnTo>
                    <a:pt x="382" y="243"/>
                  </a:lnTo>
                  <a:lnTo>
                    <a:pt x="379" y="222"/>
                  </a:lnTo>
                  <a:lnTo>
                    <a:pt x="377" y="200"/>
                  </a:lnTo>
                  <a:lnTo>
                    <a:pt x="374" y="179"/>
                  </a:lnTo>
                  <a:lnTo>
                    <a:pt x="374" y="155"/>
                  </a:lnTo>
                  <a:lnTo>
                    <a:pt x="371" y="134"/>
                  </a:lnTo>
                  <a:lnTo>
                    <a:pt x="371" y="123"/>
                  </a:lnTo>
                  <a:lnTo>
                    <a:pt x="369" y="118"/>
                  </a:lnTo>
                  <a:lnTo>
                    <a:pt x="366" y="112"/>
                  </a:lnTo>
                  <a:lnTo>
                    <a:pt x="366" y="104"/>
                  </a:lnTo>
                  <a:lnTo>
                    <a:pt x="363" y="104"/>
                  </a:lnTo>
                  <a:lnTo>
                    <a:pt x="361" y="104"/>
                  </a:lnTo>
                  <a:lnTo>
                    <a:pt x="358" y="104"/>
                  </a:lnTo>
                  <a:lnTo>
                    <a:pt x="355" y="102"/>
                  </a:lnTo>
                  <a:lnTo>
                    <a:pt x="355" y="99"/>
                  </a:lnTo>
                  <a:lnTo>
                    <a:pt x="353" y="96"/>
                  </a:lnTo>
                  <a:lnTo>
                    <a:pt x="350" y="94"/>
                  </a:lnTo>
                  <a:lnTo>
                    <a:pt x="350" y="91"/>
                  </a:lnTo>
                  <a:lnTo>
                    <a:pt x="347" y="91"/>
                  </a:lnTo>
                  <a:lnTo>
                    <a:pt x="345" y="88"/>
                  </a:lnTo>
                  <a:lnTo>
                    <a:pt x="342" y="88"/>
                  </a:lnTo>
                  <a:lnTo>
                    <a:pt x="339" y="86"/>
                  </a:lnTo>
                  <a:lnTo>
                    <a:pt x="337" y="86"/>
                  </a:lnTo>
                  <a:lnTo>
                    <a:pt x="334" y="86"/>
                  </a:lnTo>
                  <a:lnTo>
                    <a:pt x="331" y="83"/>
                  </a:lnTo>
                  <a:lnTo>
                    <a:pt x="329" y="83"/>
                  </a:lnTo>
                  <a:lnTo>
                    <a:pt x="326" y="80"/>
                  </a:lnTo>
                  <a:lnTo>
                    <a:pt x="321" y="75"/>
                  </a:lnTo>
                  <a:lnTo>
                    <a:pt x="313" y="70"/>
                  </a:lnTo>
                  <a:lnTo>
                    <a:pt x="307" y="64"/>
                  </a:lnTo>
                  <a:lnTo>
                    <a:pt x="299" y="59"/>
                  </a:lnTo>
                  <a:lnTo>
                    <a:pt x="291" y="54"/>
                  </a:lnTo>
                  <a:lnTo>
                    <a:pt x="286" y="46"/>
                  </a:lnTo>
                  <a:lnTo>
                    <a:pt x="278" y="43"/>
                  </a:lnTo>
                  <a:lnTo>
                    <a:pt x="270" y="35"/>
                  </a:lnTo>
                  <a:lnTo>
                    <a:pt x="265" y="30"/>
                  </a:lnTo>
                  <a:lnTo>
                    <a:pt x="257" y="24"/>
                  </a:lnTo>
                  <a:lnTo>
                    <a:pt x="251" y="22"/>
                  </a:lnTo>
                  <a:lnTo>
                    <a:pt x="243" y="16"/>
                  </a:lnTo>
                  <a:lnTo>
                    <a:pt x="235" y="14"/>
                  </a:lnTo>
                  <a:lnTo>
                    <a:pt x="227" y="11"/>
                  </a:lnTo>
                  <a:lnTo>
                    <a:pt x="219" y="8"/>
                  </a:lnTo>
                  <a:lnTo>
                    <a:pt x="214" y="8"/>
                  </a:lnTo>
                  <a:lnTo>
                    <a:pt x="206" y="6"/>
                  </a:lnTo>
                  <a:lnTo>
                    <a:pt x="201" y="6"/>
                  </a:lnTo>
                  <a:lnTo>
                    <a:pt x="195" y="6"/>
                  </a:lnTo>
                  <a:lnTo>
                    <a:pt x="187" y="6"/>
                  </a:lnTo>
                  <a:lnTo>
                    <a:pt x="182" y="8"/>
                  </a:lnTo>
                  <a:lnTo>
                    <a:pt x="177" y="8"/>
                  </a:lnTo>
                  <a:lnTo>
                    <a:pt x="171" y="8"/>
                  </a:lnTo>
                  <a:lnTo>
                    <a:pt x="163" y="6"/>
                  </a:lnTo>
                  <a:lnTo>
                    <a:pt x="160" y="6"/>
                  </a:lnTo>
                  <a:lnTo>
                    <a:pt x="158" y="3"/>
                  </a:lnTo>
                  <a:lnTo>
                    <a:pt x="152" y="3"/>
                  </a:lnTo>
                  <a:lnTo>
                    <a:pt x="150" y="3"/>
                  </a:lnTo>
                  <a:lnTo>
                    <a:pt x="147" y="3"/>
                  </a:lnTo>
                  <a:lnTo>
                    <a:pt x="144" y="3"/>
                  </a:lnTo>
                  <a:lnTo>
                    <a:pt x="142" y="3"/>
                  </a:lnTo>
                  <a:lnTo>
                    <a:pt x="139" y="0"/>
                  </a:lnTo>
                  <a:lnTo>
                    <a:pt x="128" y="3"/>
                  </a:lnTo>
                  <a:lnTo>
                    <a:pt x="120" y="3"/>
                  </a:lnTo>
                  <a:lnTo>
                    <a:pt x="110" y="3"/>
                  </a:lnTo>
                  <a:lnTo>
                    <a:pt x="102" y="6"/>
                  </a:lnTo>
                  <a:lnTo>
                    <a:pt x="94" y="6"/>
                  </a:lnTo>
                  <a:lnTo>
                    <a:pt x="83" y="8"/>
                  </a:lnTo>
                  <a:lnTo>
                    <a:pt x="75" y="8"/>
                  </a:lnTo>
                  <a:lnTo>
                    <a:pt x="67" y="8"/>
                  </a:lnTo>
                  <a:lnTo>
                    <a:pt x="59" y="11"/>
                  </a:lnTo>
                  <a:lnTo>
                    <a:pt x="48" y="14"/>
                  </a:lnTo>
                  <a:lnTo>
                    <a:pt x="43" y="16"/>
                  </a:lnTo>
                  <a:lnTo>
                    <a:pt x="32" y="16"/>
                  </a:lnTo>
                  <a:lnTo>
                    <a:pt x="24" y="19"/>
                  </a:lnTo>
                  <a:lnTo>
                    <a:pt x="16" y="19"/>
                  </a:lnTo>
                  <a:lnTo>
                    <a:pt x="8" y="22"/>
                  </a:lnTo>
                  <a:lnTo>
                    <a:pt x="0" y="24"/>
                  </a:lnTo>
                  <a:lnTo>
                    <a:pt x="8" y="30"/>
                  </a:lnTo>
                  <a:lnTo>
                    <a:pt x="16" y="35"/>
                  </a:lnTo>
                  <a:lnTo>
                    <a:pt x="24" y="40"/>
                  </a:lnTo>
                  <a:lnTo>
                    <a:pt x="32" y="46"/>
                  </a:lnTo>
                  <a:lnTo>
                    <a:pt x="40" y="48"/>
                  </a:lnTo>
                  <a:lnTo>
                    <a:pt x="48" y="54"/>
                  </a:lnTo>
                  <a:lnTo>
                    <a:pt x="59" y="59"/>
                  </a:lnTo>
                  <a:lnTo>
                    <a:pt x="67" y="62"/>
                  </a:lnTo>
                  <a:lnTo>
                    <a:pt x="75" y="67"/>
                  </a:lnTo>
                  <a:lnTo>
                    <a:pt x="83" y="70"/>
                  </a:lnTo>
                  <a:lnTo>
                    <a:pt x="94" y="72"/>
                  </a:lnTo>
                  <a:lnTo>
                    <a:pt x="102" y="75"/>
                  </a:lnTo>
                  <a:lnTo>
                    <a:pt x="110" y="78"/>
                  </a:lnTo>
                  <a:lnTo>
                    <a:pt x="120" y="80"/>
                  </a:lnTo>
                  <a:lnTo>
                    <a:pt x="128" y="83"/>
                  </a:lnTo>
                  <a:lnTo>
                    <a:pt x="136" y="83"/>
                  </a:lnTo>
                  <a:lnTo>
                    <a:pt x="147" y="86"/>
                  </a:lnTo>
                  <a:lnTo>
                    <a:pt x="155" y="88"/>
                  </a:lnTo>
                  <a:lnTo>
                    <a:pt x="163" y="88"/>
                  </a:lnTo>
                  <a:lnTo>
                    <a:pt x="174" y="91"/>
                  </a:lnTo>
                  <a:lnTo>
                    <a:pt x="182" y="91"/>
                  </a:lnTo>
                  <a:lnTo>
                    <a:pt x="190" y="94"/>
                  </a:lnTo>
                  <a:lnTo>
                    <a:pt x="201" y="94"/>
                  </a:lnTo>
                  <a:lnTo>
                    <a:pt x="209" y="94"/>
                  </a:lnTo>
                  <a:lnTo>
                    <a:pt x="219" y="94"/>
                  </a:lnTo>
                  <a:lnTo>
                    <a:pt x="227" y="96"/>
                  </a:lnTo>
                  <a:lnTo>
                    <a:pt x="235" y="96"/>
                  </a:lnTo>
                  <a:lnTo>
                    <a:pt x="246" y="96"/>
                  </a:lnTo>
                  <a:lnTo>
                    <a:pt x="254" y="96"/>
                  </a:lnTo>
                  <a:lnTo>
                    <a:pt x="262" y="96"/>
                  </a:lnTo>
                  <a:lnTo>
                    <a:pt x="273" y="96"/>
                  </a:lnTo>
                  <a:lnTo>
                    <a:pt x="281" y="96"/>
                  </a:lnTo>
                  <a:lnTo>
                    <a:pt x="283" y="99"/>
                  </a:lnTo>
                  <a:lnTo>
                    <a:pt x="283" y="102"/>
                  </a:lnTo>
                  <a:lnTo>
                    <a:pt x="283" y="104"/>
                  </a:lnTo>
                  <a:lnTo>
                    <a:pt x="278" y="107"/>
                  </a:lnTo>
                  <a:lnTo>
                    <a:pt x="273" y="112"/>
                  </a:lnTo>
                  <a:lnTo>
                    <a:pt x="265" y="115"/>
                  </a:lnTo>
                  <a:lnTo>
                    <a:pt x="259" y="118"/>
                  </a:lnTo>
                  <a:lnTo>
                    <a:pt x="254" y="123"/>
                  </a:lnTo>
                  <a:lnTo>
                    <a:pt x="246" y="126"/>
                  </a:lnTo>
                  <a:lnTo>
                    <a:pt x="238" y="128"/>
                  </a:lnTo>
                  <a:lnTo>
                    <a:pt x="233" y="134"/>
                  </a:lnTo>
                  <a:lnTo>
                    <a:pt x="225" y="139"/>
                  </a:lnTo>
                  <a:lnTo>
                    <a:pt x="219" y="142"/>
                  </a:lnTo>
                  <a:lnTo>
                    <a:pt x="214" y="147"/>
                  </a:lnTo>
                  <a:lnTo>
                    <a:pt x="206" y="152"/>
                  </a:lnTo>
                  <a:lnTo>
                    <a:pt x="201" y="158"/>
                  </a:lnTo>
                  <a:lnTo>
                    <a:pt x="195" y="163"/>
                  </a:lnTo>
                  <a:lnTo>
                    <a:pt x="190" y="171"/>
                  </a:lnTo>
                  <a:lnTo>
                    <a:pt x="185" y="179"/>
                  </a:lnTo>
                  <a:lnTo>
                    <a:pt x="179" y="184"/>
                  </a:lnTo>
                  <a:lnTo>
                    <a:pt x="174" y="190"/>
                  </a:lnTo>
                  <a:lnTo>
                    <a:pt x="168" y="195"/>
                  </a:lnTo>
                  <a:lnTo>
                    <a:pt x="163" y="200"/>
                  </a:lnTo>
                  <a:lnTo>
                    <a:pt x="158" y="208"/>
                  </a:lnTo>
                  <a:lnTo>
                    <a:pt x="152" y="214"/>
                  </a:lnTo>
                  <a:lnTo>
                    <a:pt x="150" y="219"/>
                  </a:lnTo>
                  <a:lnTo>
                    <a:pt x="144" y="227"/>
                  </a:lnTo>
                  <a:lnTo>
                    <a:pt x="139" y="232"/>
                  </a:lnTo>
                  <a:lnTo>
                    <a:pt x="136" y="240"/>
                  </a:lnTo>
                  <a:lnTo>
                    <a:pt x="131" y="246"/>
                  </a:lnTo>
                  <a:lnTo>
                    <a:pt x="126" y="254"/>
                  </a:lnTo>
                  <a:lnTo>
                    <a:pt x="123" y="262"/>
                  </a:lnTo>
                  <a:lnTo>
                    <a:pt x="120" y="270"/>
                  </a:lnTo>
                  <a:lnTo>
                    <a:pt x="115" y="278"/>
                  </a:lnTo>
                  <a:lnTo>
                    <a:pt x="112" y="288"/>
                  </a:lnTo>
                  <a:lnTo>
                    <a:pt x="112" y="291"/>
                  </a:lnTo>
                  <a:lnTo>
                    <a:pt x="110" y="294"/>
                  </a:lnTo>
                  <a:lnTo>
                    <a:pt x="107" y="299"/>
                  </a:lnTo>
                  <a:lnTo>
                    <a:pt x="107" y="302"/>
                  </a:lnTo>
                  <a:lnTo>
                    <a:pt x="104" y="304"/>
                  </a:lnTo>
                  <a:lnTo>
                    <a:pt x="102" y="307"/>
                  </a:lnTo>
                  <a:lnTo>
                    <a:pt x="99" y="312"/>
                  </a:lnTo>
                  <a:lnTo>
                    <a:pt x="99" y="315"/>
                  </a:lnTo>
                  <a:lnTo>
                    <a:pt x="104" y="315"/>
                  </a:lnTo>
                  <a:lnTo>
                    <a:pt x="110" y="315"/>
                  </a:lnTo>
                  <a:lnTo>
                    <a:pt x="115" y="312"/>
                  </a:lnTo>
                  <a:lnTo>
                    <a:pt x="120" y="312"/>
                  </a:lnTo>
                  <a:lnTo>
                    <a:pt x="128" y="312"/>
                  </a:lnTo>
                  <a:lnTo>
                    <a:pt x="134" y="310"/>
                  </a:lnTo>
                  <a:lnTo>
                    <a:pt x="139" y="310"/>
                  </a:lnTo>
                  <a:lnTo>
                    <a:pt x="144" y="307"/>
                  </a:lnTo>
                  <a:lnTo>
                    <a:pt x="150" y="304"/>
                  </a:lnTo>
                  <a:lnTo>
                    <a:pt x="155" y="304"/>
                  </a:lnTo>
                  <a:lnTo>
                    <a:pt x="160" y="299"/>
                  </a:lnTo>
                  <a:lnTo>
                    <a:pt x="166" y="296"/>
                  </a:lnTo>
                  <a:lnTo>
                    <a:pt x="171" y="294"/>
                  </a:lnTo>
                  <a:lnTo>
                    <a:pt x="177" y="291"/>
                  </a:lnTo>
                  <a:lnTo>
                    <a:pt x="182" y="286"/>
                  </a:lnTo>
                  <a:lnTo>
                    <a:pt x="185" y="280"/>
                  </a:lnTo>
                  <a:lnTo>
                    <a:pt x="187" y="280"/>
                  </a:lnTo>
                  <a:lnTo>
                    <a:pt x="187" y="278"/>
                  </a:lnTo>
                  <a:lnTo>
                    <a:pt x="190" y="278"/>
                  </a:lnTo>
                  <a:lnTo>
                    <a:pt x="193" y="278"/>
                  </a:lnTo>
                  <a:lnTo>
                    <a:pt x="193" y="280"/>
                  </a:lnTo>
                  <a:lnTo>
                    <a:pt x="214" y="280"/>
                  </a:lnTo>
                  <a:lnTo>
                    <a:pt x="211" y="280"/>
                  </a:lnTo>
                  <a:lnTo>
                    <a:pt x="209" y="278"/>
                  </a:lnTo>
                  <a:lnTo>
                    <a:pt x="206" y="275"/>
                  </a:lnTo>
                  <a:lnTo>
                    <a:pt x="203" y="272"/>
                  </a:lnTo>
                  <a:lnTo>
                    <a:pt x="201" y="267"/>
                  </a:lnTo>
                  <a:lnTo>
                    <a:pt x="201" y="264"/>
                  </a:lnTo>
                  <a:lnTo>
                    <a:pt x="206" y="254"/>
                  </a:lnTo>
                  <a:lnTo>
                    <a:pt x="209" y="243"/>
                  </a:lnTo>
                  <a:lnTo>
                    <a:pt x="214" y="232"/>
                  </a:lnTo>
                  <a:lnTo>
                    <a:pt x="219" y="222"/>
                  </a:lnTo>
                  <a:lnTo>
                    <a:pt x="225" y="216"/>
                  </a:lnTo>
                  <a:lnTo>
                    <a:pt x="230" y="208"/>
                  </a:lnTo>
                  <a:lnTo>
                    <a:pt x="235" y="200"/>
                  </a:lnTo>
                  <a:lnTo>
                    <a:pt x="243" y="198"/>
                  </a:lnTo>
                  <a:lnTo>
                    <a:pt x="246" y="198"/>
                  </a:lnTo>
                  <a:lnTo>
                    <a:pt x="251" y="195"/>
                  </a:lnTo>
                  <a:lnTo>
                    <a:pt x="254" y="195"/>
                  </a:lnTo>
                  <a:lnTo>
                    <a:pt x="257" y="192"/>
                  </a:lnTo>
                  <a:lnTo>
                    <a:pt x="259" y="192"/>
                  </a:lnTo>
                  <a:lnTo>
                    <a:pt x="262" y="190"/>
                  </a:lnTo>
                  <a:lnTo>
                    <a:pt x="265" y="187"/>
                  </a:lnTo>
                  <a:lnTo>
                    <a:pt x="267" y="187"/>
                  </a:lnTo>
                  <a:lnTo>
                    <a:pt x="270" y="187"/>
                  </a:lnTo>
                  <a:lnTo>
                    <a:pt x="270" y="190"/>
                  </a:lnTo>
                  <a:lnTo>
                    <a:pt x="273" y="192"/>
                  </a:lnTo>
                  <a:lnTo>
                    <a:pt x="273" y="195"/>
                  </a:lnTo>
                  <a:lnTo>
                    <a:pt x="275" y="235"/>
                  </a:lnTo>
                  <a:lnTo>
                    <a:pt x="273" y="243"/>
                  </a:lnTo>
                  <a:lnTo>
                    <a:pt x="267" y="251"/>
                  </a:lnTo>
                  <a:lnTo>
                    <a:pt x="262" y="256"/>
                  </a:lnTo>
                  <a:lnTo>
                    <a:pt x="257" y="259"/>
                  </a:lnTo>
                  <a:lnTo>
                    <a:pt x="251" y="262"/>
                  </a:lnTo>
                  <a:lnTo>
                    <a:pt x="246" y="267"/>
                  </a:lnTo>
                  <a:lnTo>
                    <a:pt x="241" y="270"/>
                  </a:lnTo>
                  <a:lnTo>
                    <a:pt x="233" y="272"/>
                  </a:lnTo>
                  <a:lnTo>
                    <a:pt x="230" y="272"/>
                  </a:lnTo>
                  <a:lnTo>
                    <a:pt x="227" y="275"/>
                  </a:lnTo>
                  <a:lnTo>
                    <a:pt x="225" y="275"/>
                  </a:lnTo>
                  <a:lnTo>
                    <a:pt x="222" y="278"/>
                  </a:lnTo>
                  <a:lnTo>
                    <a:pt x="219" y="278"/>
                  </a:lnTo>
                  <a:lnTo>
                    <a:pt x="225" y="280"/>
                  </a:lnTo>
                  <a:lnTo>
                    <a:pt x="230" y="280"/>
                  </a:lnTo>
                  <a:lnTo>
                    <a:pt x="235" y="280"/>
                  </a:lnTo>
                  <a:lnTo>
                    <a:pt x="241" y="283"/>
                  </a:lnTo>
                  <a:lnTo>
                    <a:pt x="243" y="283"/>
                  </a:lnTo>
                  <a:lnTo>
                    <a:pt x="249" y="280"/>
                  </a:lnTo>
                  <a:lnTo>
                    <a:pt x="254" y="280"/>
                  </a:lnTo>
                  <a:lnTo>
                    <a:pt x="259" y="278"/>
                  </a:lnTo>
                  <a:lnTo>
                    <a:pt x="265" y="278"/>
                  </a:lnTo>
                  <a:lnTo>
                    <a:pt x="267" y="275"/>
                  </a:lnTo>
                  <a:lnTo>
                    <a:pt x="273" y="272"/>
                  </a:lnTo>
                  <a:lnTo>
                    <a:pt x="278" y="270"/>
                  </a:lnTo>
                  <a:lnTo>
                    <a:pt x="283" y="267"/>
                  </a:lnTo>
                  <a:lnTo>
                    <a:pt x="289" y="264"/>
                  </a:lnTo>
                  <a:lnTo>
                    <a:pt x="294" y="259"/>
                  </a:lnTo>
                  <a:lnTo>
                    <a:pt x="299" y="256"/>
                  </a:lnTo>
                  <a:lnTo>
                    <a:pt x="305" y="248"/>
                  </a:lnTo>
                  <a:lnTo>
                    <a:pt x="313" y="243"/>
                  </a:lnTo>
                  <a:lnTo>
                    <a:pt x="318" y="235"/>
                  </a:lnTo>
                  <a:lnTo>
                    <a:pt x="323" y="227"/>
                  </a:lnTo>
                  <a:lnTo>
                    <a:pt x="329" y="219"/>
                  </a:lnTo>
                  <a:lnTo>
                    <a:pt x="334" y="208"/>
                  </a:lnTo>
                  <a:lnTo>
                    <a:pt x="339" y="198"/>
                  </a:lnTo>
                  <a:lnTo>
                    <a:pt x="342" y="187"/>
                  </a:lnTo>
                  <a:lnTo>
                    <a:pt x="345" y="184"/>
                  </a:lnTo>
                  <a:lnTo>
                    <a:pt x="347" y="184"/>
                  </a:lnTo>
                  <a:lnTo>
                    <a:pt x="350" y="195"/>
                  </a:lnTo>
                  <a:lnTo>
                    <a:pt x="350" y="200"/>
                  </a:lnTo>
                  <a:lnTo>
                    <a:pt x="347" y="208"/>
                  </a:lnTo>
                  <a:lnTo>
                    <a:pt x="345" y="216"/>
                  </a:lnTo>
                  <a:lnTo>
                    <a:pt x="342" y="222"/>
                  </a:lnTo>
                  <a:lnTo>
                    <a:pt x="339" y="230"/>
                  </a:lnTo>
                  <a:lnTo>
                    <a:pt x="339" y="238"/>
                  </a:lnTo>
                  <a:lnTo>
                    <a:pt x="337" y="246"/>
                  </a:lnTo>
                  <a:lnTo>
                    <a:pt x="337" y="254"/>
                  </a:lnTo>
                  <a:lnTo>
                    <a:pt x="334" y="270"/>
                  </a:lnTo>
                  <a:lnTo>
                    <a:pt x="334" y="286"/>
                  </a:lnTo>
                  <a:lnTo>
                    <a:pt x="331" y="302"/>
                  </a:lnTo>
                  <a:lnTo>
                    <a:pt x="331" y="318"/>
                  </a:lnTo>
                  <a:lnTo>
                    <a:pt x="334" y="363"/>
                  </a:lnTo>
                  <a:lnTo>
                    <a:pt x="334" y="406"/>
                  </a:lnTo>
                  <a:lnTo>
                    <a:pt x="337" y="448"/>
                  </a:lnTo>
                  <a:lnTo>
                    <a:pt x="334" y="494"/>
                  </a:lnTo>
                  <a:lnTo>
                    <a:pt x="334" y="499"/>
                  </a:lnTo>
                  <a:lnTo>
                    <a:pt x="334" y="502"/>
                  </a:lnTo>
                  <a:lnTo>
                    <a:pt x="334" y="507"/>
                  </a:lnTo>
                  <a:lnTo>
                    <a:pt x="334" y="510"/>
                  </a:lnTo>
                  <a:lnTo>
                    <a:pt x="363" y="451"/>
                  </a:lnTo>
                  <a:lnTo>
                    <a:pt x="387" y="387"/>
                  </a:lnTo>
                  <a:lnTo>
                    <a:pt x="387" y="384"/>
                  </a:lnTo>
                  <a:lnTo>
                    <a:pt x="387" y="382"/>
                  </a:lnTo>
                  <a:lnTo>
                    <a:pt x="390" y="376"/>
                  </a:lnTo>
                  <a:close/>
                </a:path>
              </a:pathLst>
            </a:custGeom>
            <a:solidFill>
              <a:srgbClr val="FF99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1" name="Freeform 58"/>
            <p:cNvSpPr>
              <a:spLocks/>
            </p:cNvSpPr>
            <p:nvPr/>
          </p:nvSpPr>
          <p:spPr bwMode="auto">
            <a:xfrm>
              <a:off x="1056" y="2590"/>
              <a:ext cx="38" cy="70"/>
            </a:xfrm>
            <a:custGeom>
              <a:avLst/>
              <a:gdLst>
                <a:gd name="T0" fmla="*/ 38 w 38"/>
                <a:gd name="T1" fmla="*/ 8 h 70"/>
                <a:gd name="T2" fmla="*/ 38 w 38"/>
                <a:gd name="T3" fmla="*/ 6 h 70"/>
                <a:gd name="T4" fmla="*/ 38 w 38"/>
                <a:gd name="T5" fmla="*/ 3 h 70"/>
                <a:gd name="T6" fmla="*/ 38 w 38"/>
                <a:gd name="T7" fmla="*/ 0 h 70"/>
                <a:gd name="T8" fmla="*/ 3 w 38"/>
                <a:gd name="T9" fmla="*/ 30 h 70"/>
                <a:gd name="T10" fmla="*/ 0 w 38"/>
                <a:gd name="T11" fmla="*/ 32 h 70"/>
                <a:gd name="T12" fmla="*/ 0 w 38"/>
                <a:gd name="T13" fmla="*/ 35 h 70"/>
                <a:gd name="T14" fmla="*/ 0 w 38"/>
                <a:gd name="T15" fmla="*/ 38 h 70"/>
                <a:gd name="T16" fmla="*/ 0 w 38"/>
                <a:gd name="T17" fmla="*/ 40 h 70"/>
                <a:gd name="T18" fmla="*/ 0 w 38"/>
                <a:gd name="T19" fmla="*/ 43 h 70"/>
                <a:gd name="T20" fmla="*/ 0 w 38"/>
                <a:gd name="T21" fmla="*/ 46 h 70"/>
                <a:gd name="T22" fmla="*/ 0 w 38"/>
                <a:gd name="T23" fmla="*/ 48 h 70"/>
                <a:gd name="T24" fmla="*/ 0 w 38"/>
                <a:gd name="T25" fmla="*/ 54 h 70"/>
                <a:gd name="T26" fmla="*/ 0 w 38"/>
                <a:gd name="T27" fmla="*/ 56 h 70"/>
                <a:gd name="T28" fmla="*/ 0 w 38"/>
                <a:gd name="T29" fmla="*/ 59 h 70"/>
                <a:gd name="T30" fmla="*/ 0 w 38"/>
                <a:gd name="T31" fmla="*/ 64 h 70"/>
                <a:gd name="T32" fmla="*/ 3 w 38"/>
                <a:gd name="T33" fmla="*/ 67 h 70"/>
                <a:gd name="T34" fmla="*/ 3 w 38"/>
                <a:gd name="T35" fmla="*/ 70 h 70"/>
                <a:gd name="T36" fmla="*/ 11 w 38"/>
                <a:gd name="T37" fmla="*/ 67 h 70"/>
                <a:gd name="T38" fmla="*/ 16 w 38"/>
                <a:gd name="T39" fmla="*/ 62 h 70"/>
                <a:gd name="T40" fmla="*/ 19 w 38"/>
                <a:gd name="T41" fmla="*/ 54 h 70"/>
                <a:gd name="T42" fmla="*/ 24 w 38"/>
                <a:gd name="T43" fmla="*/ 46 h 70"/>
                <a:gd name="T44" fmla="*/ 27 w 38"/>
                <a:gd name="T45" fmla="*/ 35 h 70"/>
                <a:gd name="T46" fmla="*/ 30 w 38"/>
                <a:gd name="T47" fmla="*/ 27 h 70"/>
                <a:gd name="T48" fmla="*/ 35 w 38"/>
                <a:gd name="T49" fmla="*/ 16 h 70"/>
                <a:gd name="T50" fmla="*/ 38 w 38"/>
                <a:gd name="T51" fmla="*/ 8 h 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8"/>
                <a:gd name="T79" fmla="*/ 0 h 70"/>
                <a:gd name="T80" fmla="*/ 38 w 38"/>
                <a:gd name="T81" fmla="*/ 70 h 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8" h="70">
                  <a:moveTo>
                    <a:pt x="38" y="8"/>
                  </a:moveTo>
                  <a:lnTo>
                    <a:pt x="38" y="6"/>
                  </a:lnTo>
                  <a:lnTo>
                    <a:pt x="38" y="3"/>
                  </a:lnTo>
                  <a:lnTo>
                    <a:pt x="38" y="0"/>
                  </a:lnTo>
                  <a:lnTo>
                    <a:pt x="3" y="30"/>
                  </a:lnTo>
                  <a:lnTo>
                    <a:pt x="0" y="32"/>
                  </a:lnTo>
                  <a:lnTo>
                    <a:pt x="0" y="35"/>
                  </a:lnTo>
                  <a:lnTo>
                    <a:pt x="0" y="38"/>
                  </a:lnTo>
                  <a:lnTo>
                    <a:pt x="0" y="40"/>
                  </a:lnTo>
                  <a:lnTo>
                    <a:pt x="0" y="43"/>
                  </a:lnTo>
                  <a:lnTo>
                    <a:pt x="0" y="46"/>
                  </a:lnTo>
                  <a:lnTo>
                    <a:pt x="0" y="48"/>
                  </a:lnTo>
                  <a:lnTo>
                    <a:pt x="0" y="54"/>
                  </a:lnTo>
                  <a:lnTo>
                    <a:pt x="0" y="56"/>
                  </a:lnTo>
                  <a:lnTo>
                    <a:pt x="0" y="59"/>
                  </a:lnTo>
                  <a:lnTo>
                    <a:pt x="0" y="64"/>
                  </a:lnTo>
                  <a:lnTo>
                    <a:pt x="3" y="67"/>
                  </a:lnTo>
                  <a:lnTo>
                    <a:pt x="3" y="70"/>
                  </a:lnTo>
                  <a:lnTo>
                    <a:pt x="11" y="67"/>
                  </a:lnTo>
                  <a:lnTo>
                    <a:pt x="16" y="62"/>
                  </a:lnTo>
                  <a:lnTo>
                    <a:pt x="19" y="54"/>
                  </a:lnTo>
                  <a:lnTo>
                    <a:pt x="24" y="46"/>
                  </a:lnTo>
                  <a:lnTo>
                    <a:pt x="27" y="35"/>
                  </a:lnTo>
                  <a:lnTo>
                    <a:pt x="30" y="27"/>
                  </a:lnTo>
                  <a:lnTo>
                    <a:pt x="35" y="16"/>
                  </a:lnTo>
                  <a:lnTo>
                    <a:pt x="38" y="8"/>
                  </a:lnTo>
                  <a:close/>
                </a:path>
              </a:pathLst>
            </a:custGeom>
            <a:solidFill>
              <a:srgbClr val="FF6633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2" name="Freeform 59"/>
            <p:cNvSpPr>
              <a:spLocks/>
            </p:cNvSpPr>
            <p:nvPr/>
          </p:nvSpPr>
          <p:spPr bwMode="auto">
            <a:xfrm>
              <a:off x="1014" y="2662"/>
              <a:ext cx="24" cy="48"/>
            </a:xfrm>
            <a:custGeom>
              <a:avLst/>
              <a:gdLst>
                <a:gd name="T0" fmla="*/ 24 w 24"/>
                <a:gd name="T1" fmla="*/ 30 h 48"/>
                <a:gd name="T2" fmla="*/ 24 w 24"/>
                <a:gd name="T3" fmla="*/ 0 h 48"/>
                <a:gd name="T4" fmla="*/ 21 w 24"/>
                <a:gd name="T5" fmla="*/ 0 h 48"/>
                <a:gd name="T6" fmla="*/ 18 w 24"/>
                <a:gd name="T7" fmla="*/ 0 h 48"/>
                <a:gd name="T8" fmla="*/ 16 w 24"/>
                <a:gd name="T9" fmla="*/ 3 h 48"/>
                <a:gd name="T10" fmla="*/ 13 w 24"/>
                <a:gd name="T11" fmla="*/ 6 h 48"/>
                <a:gd name="T12" fmla="*/ 10 w 24"/>
                <a:gd name="T13" fmla="*/ 8 h 48"/>
                <a:gd name="T14" fmla="*/ 8 w 24"/>
                <a:gd name="T15" fmla="*/ 8 h 48"/>
                <a:gd name="T16" fmla="*/ 8 w 24"/>
                <a:gd name="T17" fmla="*/ 11 h 48"/>
                <a:gd name="T18" fmla="*/ 2 w 24"/>
                <a:gd name="T19" fmla="*/ 14 h 48"/>
                <a:gd name="T20" fmla="*/ 2 w 24"/>
                <a:gd name="T21" fmla="*/ 16 h 48"/>
                <a:gd name="T22" fmla="*/ 2 w 24"/>
                <a:gd name="T23" fmla="*/ 19 h 48"/>
                <a:gd name="T24" fmla="*/ 2 w 24"/>
                <a:gd name="T25" fmla="*/ 22 h 48"/>
                <a:gd name="T26" fmla="*/ 2 w 24"/>
                <a:gd name="T27" fmla="*/ 24 h 48"/>
                <a:gd name="T28" fmla="*/ 2 w 24"/>
                <a:gd name="T29" fmla="*/ 30 h 48"/>
                <a:gd name="T30" fmla="*/ 2 w 24"/>
                <a:gd name="T31" fmla="*/ 32 h 48"/>
                <a:gd name="T32" fmla="*/ 0 w 24"/>
                <a:gd name="T33" fmla="*/ 40 h 48"/>
                <a:gd name="T34" fmla="*/ 2 w 24"/>
                <a:gd name="T35" fmla="*/ 43 h 48"/>
                <a:gd name="T36" fmla="*/ 8 w 24"/>
                <a:gd name="T37" fmla="*/ 46 h 48"/>
                <a:gd name="T38" fmla="*/ 10 w 24"/>
                <a:gd name="T39" fmla="*/ 46 h 48"/>
                <a:gd name="T40" fmla="*/ 13 w 24"/>
                <a:gd name="T41" fmla="*/ 46 h 48"/>
                <a:gd name="T42" fmla="*/ 13 w 24"/>
                <a:gd name="T43" fmla="*/ 48 h 48"/>
                <a:gd name="T44" fmla="*/ 24 w 24"/>
                <a:gd name="T45" fmla="*/ 30 h 48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4"/>
                <a:gd name="T70" fmla="*/ 0 h 48"/>
                <a:gd name="T71" fmla="*/ 24 w 24"/>
                <a:gd name="T72" fmla="*/ 48 h 48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4" h="48">
                  <a:moveTo>
                    <a:pt x="24" y="30"/>
                  </a:moveTo>
                  <a:lnTo>
                    <a:pt x="24" y="0"/>
                  </a:lnTo>
                  <a:lnTo>
                    <a:pt x="21" y="0"/>
                  </a:lnTo>
                  <a:lnTo>
                    <a:pt x="18" y="0"/>
                  </a:lnTo>
                  <a:lnTo>
                    <a:pt x="16" y="3"/>
                  </a:lnTo>
                  <a:lnTo>
                    <a:pt x="13" y="6"/>
                  </a:lnTo>
                  <a:lnTo>
                    <a:pt x="10" y="8"/>
                  </a:lnTo>
                  <a:lnTo>
                    <a:pt x="8" y="8"/>
                  </a:lnTo>
                  <a:lnTo>
                    <a:pt x="8" y="11"/>
                  </a:lnTo>
                  <a:lnTo>
                    <a:pt x="2" y="14"/>
                  </a:lnTo>
                  <a:lnTo>
                    <a:pt x="2" y="16"/>
                  </a:lnTo>
                  <a:lnTo>
                    <a:pt x="2" y="19"/>
                  </a:lnTo>
                  <a:lnTo>
                    <a:pt x="2" y="22"/>
                  </a:lnTo>
                  <a:lnTo>
                    <a:pt x="2" y="24"/>
                  </a:lnTo>
                  <a:lnTo>
                    <a:pt x="2" y="30"/>
                  </a:lnTo>
                  <a:lnTo>
                    <a:pt x="2" y="32"/>
                  </a:lnTo>
                  <a:lnTo>
                    <a:pt x="0" y="40"/>
                  </a:lnTo>
                  <a:lnTo>
                    <a:pt x="2" y="43"/>
                  </a:lnTo>
                  <a:lnTo>
                    <a:pt x="8" y="46"/>
                  </a:lnTo>
                  <a:lnTo>
                    <a:pt x="10" y="46"/>
                  </a:lnTo>
                  <a:lnTo>
                    <a:pt x="13" y="46"/>
                  </a:lnTo>
                  <a:lnTo>
                    <a:pt x="13" y="48"/>
                  </a:lnTo>
                  <a:lnTo>
                    <a:pt x="24" y="30"/>
                  </a:lnTo>
                  <a:close/>
                </a:path>
              </a:pathLst>
            </a:custGeom>
            <a:solidFill>
              <a:srgbClr val="99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3" name="Freeform 60"/>
            <p:cNvSpPr>
              <a:spLocks/>
            </p:cNvSpPr>
            <p:nvPr/>
          </p:nvSpPr>
          <p:spPr bwMode="auto">
            <a:xfrm>
              <a:off x="931" y="2700"/>
              <a:ext cx="53" cy="58"/>
            </a:xfrm>
            <a:custGeom>
              <a:avLst/>
              <a:gdLst>
                <a:gd name="T0" fmla="*/ 51 w 53"/>
                <a:gd name="T1" fmla="*/ 29 h 58"/>
                <a:gd name="T2" fmla="*/ 53 w 53"/>
                <a:gd name="T3" fmla="*/ 0 h 58"/>
                <a:gd name="T4" fmla="*/ 26 w 53"/>
                <a:gd name="T5" fmla="*/ 10 h 58"/>
                <a:gd name="T6" fmla="*/ 21 w 53"/>
                <a:gd name="T7" fmla="*/ 16 h 58"/>
                <a:gd name="T8" fmla="*/ 18 w 53"/>
                <a:gd name="T9" fmla="*/ 18 h 58"/>
                <a:gd name="T10" fmla="*/ 16 w 53"/>
                <a:gd name="T11" fmla="*/ 24 h 58"/>
                <a:gd name="T12" fmla="*/ 10 w 53"/>
                <a:gd name="T13" fmla="*/ 29 h 58"/>
                <a:gd name="T14" fmla="*/ 8 w 53"/>
                <a:gd name="T15" fmla="*/ 37 h 58"/>
                <a:gd name="T16" fmla="*/ 5 w 53"/>
                <a:gd name="T17" fmla="*/ 42 h 58"/>
                <a:gd name="T18" fmla="*/ 2 w 53"/>
                <a:gd name="T19" fmla="*/ 50 h 58"/>
                <a:gd name="T20" fmla="*/ 0 w 53"/>
                <a:gd name="T21" fmla="*/ 58 h 58"/>
                <a:gd name="T22" fmla="*/ 8 w 53"/>
                <a:gd name="T23" fmla="*/ 56 h 58"/>
                <a:gd name="T24" fmla="*/ 13 w 53"/>
                <a:gd name="T25" fmla="*/ 56 h 58"/>
                <a:gd name="T26" fmla="*/ 21 w 53"/>
                <a:gd name="T27" fmla="*/ 53 h 58"/>
                <a:gd name="T28" fmla="*/ 26 w 53"/>
                <a:gd name="T29" fmla="*/ 50 h 58"/>
                <a:gd name="T30" fmla="*/ 32 w 53"/>
                <a:gd name="T31" fmla="*/ 45 h 58"/>
                <a:gd name="T32" fmla="*/ 40 w 53"/>
                <a:gd name="T33" fmla="*/ 40 h 58"/>
                <a:gd name="T34" fmla="*/ 45 w 53"/>
                <a:gd name="T35" fmla="*/ 37 h 58"/>
                <a:gd name="T36" fmla="*/ 51 w 53"/>
                <a:gd name="T37" fmla="*/ 29 h 5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3"/>
                <a:gd name="T58" fmla="*/ 0 h 58"/>
                <a:gd name="T59" fmla="*/ 53 w 53"/>
                <a:gd name="T60" fmla="*/ 58 h 5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3" h="58">
                  <a:moveTo>
                    <a:pt x="51" y="29"/>
                  </a:moveTo>
                  <a:lnTo>
                    <a:pt x="53" y="0"/>
                  </a:lnTo>
                  <a:lnTo>
                    <a:pt x="26" y="10"/>
                  </a:lnTo>
                  <a:lnTo>
                    <a:pt x="21" y="16"/>
                  </a:lnTo>
                  <a:lnTo>
                    <a:pt x="18" y="18"/>
                  </a:lnTo>
                  <a:lnTo>
                    <a:pt x="16" y="24"/>
                  </a:lnTo>
                  <a:lnTo>
                    <a:pt x="10" y="29"/>
                  </a:lnTo>
                  <a:lnTo>
                    <a:pt x="8" y="37"/>
                  </a:lnTo>
                  <a:lnTo>
                    <a:pt x="5" y="42"/>
                  </a:lnTo>
                  <a:lnTo>
                    <a:pt x="2" y="50"/>
                  </a:lnTo>
                  <a:lnTo>
                    <a:pt x="0" y="58"/>
                  </a:lnTo>
                  <a:lnTo>
                    <a:pt x="8" y="56"/>
                  </a:lnTo>
                  <a:lnTo>
                    <a:pt x="13" y="56"/>
                  </a:lnTo>
                  <a:lnTo>
                    <a:pt x="21" y="53"/>
                  </a:lnTo>
                  <a:lnTo>
                    <a:pt x="26" y="50"/>
                  </a:lnTo>
                  <a:lnTo>
                    <a:pt x="32" y="45"/>
                  </a:lnTo>
                  <a:lnTo>
                    <a:pt x="40" y="40"/>
                  </a:lnTo>
                  <a:lnTo>
                    <a:pt x="45" y="37"/>
                  </a:lnTo>
                  <a:lnTo>
                    <a:pt x="51" y="29"/>
                  </a:lnTo>
                  <a:close/>
                </a:path>
              </a:pathLst>
            </a:custGeom>
            <a:solidFill>
              <a:srgbClr val="FF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4" name="Freeform 61"/>
            <p:cNvSpPr>
              <a:spLocks/>
            </p:cNvSpPr>
            <p:nvPr/>
          </p:nvSpPr>
          <p:spPr bwMode="auto">
            <a:xfrm>
              <a:off x="1323" y="3164"/>
              <a:ext cx="69" cy="154"/>
            </a:xfrm>
            <a:custGeom>
              <a:avLst/>
              <a:gdLst>
                <a:gd name="T0" fmla="*/ 69 w 69"/>
                <a:gd name="T1" fmla="*/ 149 h 154"/>
                <a:gd name="T2" fmla="*/ 64 w 69"/>
                <a:gd name="T3" fmla="*/ 69 h 154"/>
                <a:gd name="T4" fmla="*/ 61 w 69"/>
                <a:gd name="T5" fmla="*/ 66 h 154"/>
                <a:gd name="T6" fmla="*/ 59 w 69"/>
                <a:gd name="T7" fmla="*/ 66 h 154"/>
                <a:gd name="T8" fmla="*/ 56 w 69"/>
                <a:gd name="T9" fmla="*/ 64 h 154"/>
                <a:gd name="T10" fmla="*/ 53 w 69"/>
                <a:gd name="T11" fmla="*/ 64 h 154"/>
                <a:gd name="T12" fmla="*/ 45 w 69"/>
                <a:gd name="T13" fmla="*/ 58 h 154"/>
                <a:gd name="T14" fmla="*/ 40 w 69"/>
                <a:gd name="T15" fmla="*/ 50 h 154"/>
                <a:gd name="T16" fmla="*/ 35 w 69"/>
                <a:gd name="T17" fmla="*/ 42 h 154"/>
                <a:gd name="T18" fmla="*/ 27 w 69"/>
                <a:gd name="T19" fmla="*/ 34 h 154"/>
                <a:gd name="T20" fmla="*/ 21 w 69"/>
                <a:gd name="T21" fmla="*/ 26 h 154"/>
                <a:gd name="T22" fmla="*/ 13 w 69"/>
                <a:gd name="T23" fmla="*/ 16 h 154"/>
                <a:gd name="T24" fmla="*/ 8 w 69"/>
                <a:gd name="T25" fmla="*/ 8 h 154"/>
                <a:gd name="T26" fmla="*/ 0 w 69"/>
                <a:gd name="T27" fmla="*/ 0 h 154"/>
                <a:gd name="T28" fmla="*/ 3 w 69"/>
                <a:gd name="T29" fmla="*/ 2 h 154"/>
                <a:gd name="T30" fmla="*/ 3 w 69"/>
                <a:gd name="T31" fmla="*/ 5 h 154"/>
                <a:gd name="T32" fmla="*/ 3 w 69"/>
                <a:gd name="T33" fmla="*/ 8 h 154"/>
                <a:gd name="T34" fmla="*/ 3 w 69"/>
                <a:gd name="T35" fmla="*/ 10 h 154"/>
                <a:gd name="T36" fmla="*/ 8 w 69"/>
                <a:gd name="T37" fmla="*/ 32 h 154"/>
                <a:gd name="T38" fmla="*/ 13 w 69"/>
                <a:gd name="T39" fmla="*/ 50 h 154"/>
                <a:gd name="T40" fmla="*/ 21 w 69"/>
                <a:gd name="T41" fmla="*/ 66 h 154"/>
                <a:gd name="T42" fmla="*/ 29 w 69"/>
                <a:gd name="T43" fmla="*/ 82 h 154"/>
                <a:gd name="T44" fmla="*/ 37 w 69"/>
                <a:gd name="T45" fmla="*/ 98 h 154"/>
                <a:gd name="T46" fmla="*/ 45 w 69"/>
                <a:gd name="T47" fmla="*/ 114 h 154"/>
                <a:gd name="T48" fmla="*/ 53 w 69"/>
                <a:gd name="T49" fmla="*/ 130 h 154"/>
                <a:gd name="T50" fmla="*/ 59 w 69"/>
                <a:gd name="T51" fmla="*/ 146 h 154"/>
                <a:gd name="T52" fmla="*/ 61 w 69"/>
                <a:gd name="T53" fmla="*/ 149 h 154"/>
                <a:gd name="T54" fmla="*/ 64 w 69"/>
                <a:gd name="T55" fmla="*/ 152 h 154"/>
                <a:gd name="T56" fmla="*/ 67 w 69"/>
                <a:gd name="T57" fmla="*/ 152 h 154"/>
                <a:gd name="T58" fmla="*/ 69 w 69"/>
                <a:gd name="T59" fmla="*/ 154 h 154"/>
                <a:gd name="T60" fmla="*/ 69 w 69"/>
                <a:gd name="T61" fmla="*/ 152 h 154"/>
                <a:gd name="T62" fmla="*/ 69 w 69"/>
                <a:gd name="T63" fmla="*/ 149 h 1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69"/>
                <a:gd name="T97" fmla="*/ 0 h 154"/>
                <a:gd name="T98" fmla="*/ 69 w 69"/>
                <a:gd name="T99" fmla="*/ 154 h 1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69" h="154">
                  <a:moveTo>
                    <a:pt x="69" y="149"/>
                  </a:moveTo>
                  <a:lnTo>
                    <a:pt x="64" y="69"/>
                  </a:lnTo>
                  <a:lnTo>
                    <a:pt x="61" y="66"/>
                  </a:lnTo>
                  <a:lnTo>
                    <a:pt x="59" y="66"/>
                  </a:lnTo>
                  <a:lnTo>
                    <a:pt x="56" y="64"/>
                  </a:lnTo>
                  <a:lnTo>
                    <a:pt x="53" y="64"/>
                  </a:lnTo>
                  <a:lnTo>
                    <a:pt x="45" y="58"/>
                  </a:lnTo>
                  <a:lnTo>
                    <a:pt x="40" y="50"/>
                  </a:lnTo>
                  <a:lnTo>
                    <a:pt x="35" y="42"/>
                  </a:lnTo>
                  <a:lnTo>
                    <a:pt x="27" y="34"/>
                  </a:lnTo>
                  <a:lnTo>
                    <a:pt x="21" y="26"/>
                  </a:lnTo>
                  <a:lnTo>
                    <a:pt x="13" y="16"/>
                  </a:lnTo>
                  <a:lnTo>
                    <a:pt x="8" y="8"/>
                  </a:lnTo>
                  <a:lnTo>
                    <a:pt x="0" y="0"/>
                  </a:lnTo>
                  <a:lnTo>
                    <a:pt x="3" y="2"/>
                  </a:lnTo>
                  <a:lnTo>
                    <a:pt x="3" y="5"/>
                  </a:lnTo>
                  <a:lnTo>
                    <a:pt x="3" y="8"/>
                  </a:lnTo>
                  <a:lnTo>
                    <a:pt x="3" y="10"/>
                  </a:lnTo>
                  <a:lnTo>
                    <a:pt x="8" y="32"/>
                  </a:lnTo>
                  <a:lnTo>
                    <a:pt x="13" y="50"/>
                  </a:lnTo>
                  <a:lnTo>
                    <a:pt x="21" y="66"/>
                  </a:lnTo>
                  <a:lnTo>
                    <a:pt x="29" y="82"/>
                  </a:lnTo>
                  <a:lnTo>
                    <a:pt x="37" y="98"/>
                  </a:lnTo>
                  <a:lnTo>
                    <a:pt x="45" y="114"/>
                  </a:lnTo>
                  <a:lnTo>
                    <a:pt x="53" y="130"/>
                  </a:lnTo>
                  <a:lnTo>
                    <a:pt x="59" y="146"/>
                  </a:lnTo>
                  <a:lnTo>
                    <a:pt x="61" y="149"/>
                  </a:lnTo>
                  <a:lnTo>
                    <a:pt x="64" y="152"/>
                  </a:lnTo>
                  <a:lnTo>
                    <a:pt x="67" y="152"/>
                  </a:lnTo>
                  <a:lnTo>
                    <a:pt x="69" y="154"/>
                  </a:lnTo>
                  <a:lnTo>
                    <a:pt x="69" y="152"/>
                  </a:lnTo>
                  <a:lnTo>
                    <a:pt x="69" y="14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5" name="Freeform 62"/>
            <p:cNvSpPr>
              <a:spLocks/>
            </p:cNvSpPr>
            <p:nvPr/>
          </p:nvSpPr>
          <p:spPr bwMode="auto">
            <a:xfrm>
              <a:off x="1235" y="2756"/>
              <a:ext cx="149" cy="442"/>
            </a:xfrm>
            <a:custGeom>
              <a:avLst/>
              <a:gdLst>
                <a:gd name="T0" fmla="*/ 147 w 149"/>
                <a:gd name="T1" fmla="*/ 421 h 442"/>
                <a:gd name="T2" fmla="*/ 147 w 149"/>
                <a:gd name="T3" fmla="*/ 392 h 442"/>
                <a:gd name="T4" fmla="*/ 139 w 149"/>
                <a:gd name="T5" fmla="*/ 362 h 442"/>
                <a:gd name="T6" fmla="*/ 125 w 149"/>
                <a:gd name="T7" fmla="*/ 328 h 442"/>
                <a:gd name="T8" fmla="*/ 112 w 149"/>
                <a:gd name="T9" fmla="*/ 296 h 442"/>
                <a:gd name="T10" fmla="*/ 99 w 149"/>
                <a:gd name="T11" fmla="*/ 264 h 442"/>
                <a:gd name="T12" fmla="*/ 85 w 149"/>
                <a:gd name="T13" fmla="*/ 232 h 442"/>
                <a:gd name="T14" fmla="*/ 72 w 149"/>
                <a:gd name="T15" fmla="*/ 197 h 442"/>
                <a:gd name="T16" fmla="*/ 61 w 149"/>
                <a:gd name="T17" fmla="*/ 162 h 442"/>
                <a:gd name="T18" fmla="*/ 48 w 149"/>
                <a:gd name="T19" fmla="*/ 128 h 442"/>
                <a:gd name="T20" fmla="*/ 40 w 149"/>
                <a:gd name="T21" fmla="*/ 96 h 442"/>
                <a:gd name="T22" fmla="*/ 29 w 149"/>
                <a:gd name="T23" fmla="*/ 66 h 442"/>
                <a:gd name="T24" fmla="*/ 21 w 149"/>
                <a:gd name="T25" fmla="*/ 40 h 442"/>
                <a:gd name="T26" fmla="*/ 11 w 149"/>
                <a:gd name="T27" fmla="*/ 13 h 442"/>
                <a:gd name="T28" fmla="*/ 3 w 149"/>
                <a:gd name="T29" fmla="*/ 0 h 442"/>
                <a:gd name="T30" fmla="*/ 0 w 149"/>
                <a:gd name="T31" fmla="*/ 5 h 442"/>
                <a:gd name="T32" fmla="*/ 3 w 149"/>
                <a:gd name="T33" fmla="*/ 32 h 442"/>
                <a:gd name="T34" fmla="*/ 8 w 149"/>
                <a:gd name="T35" fmla="*/ 64 h 442"/>
                <a:gd name="T36" fmla="*/ 11 w 149"/>
                <a:gd name="T37" fmla="*/ 96 h 442"/>
                <a:gd name="T38" fmla="*/ 13 w 149"/>
                <a:gd name="T39" fmla="*/ 128 h 442"/>
                <a:gd name="T40" fmla="*/ 19 w 149"/>
                <a:gd name="T41" fmla="*/ 152 h 442"/>
                <a:gd name="T42" fmla="*/ 24 w 149"/>
                <a:gd name="T43" fmla="*/ 168 h 442"/>
                <a:gd name="T44" fmla="*/ 27 w 149"/>
                <a:gd name="T45" fmla="*/ 184 h 442"/>
                <a:gd name="T46" fmla="*/ 32 w 149"/>
                <a:gd name="T47" fmla="*/ 200 h 442"/>
                <a:gd name="T48" fmla="*/ 37 w 149"/>
                <a:gd name="T49" fmla="*/ 226 h 442"/>
                <a:gd name="T50" fmla="*/ 45 w 149"/>
                <a:gd name="T51" fmla="*/ 261 h 442"/>
                <a:gd name="T52" fmla="*/ 53 w 149"/>
                <a:gd name="T53" fmla="*/ 293 h 442"/>
                <a:gd name="T54" fmla="*/ 67 w 149"/>
                <a:gd name="T55" fmla="*/ 325 h 442"/>
                <a:gd name="T56" fmla="*/ 80 w 149"/>
                <a:gd name="T57" fmla="*/ 354 h 442"/>
                <a:gd name="T58" fmla="*/ 99 w 149"/>
                <a:gd name="T59" fmla="*/ 381 h 442"/>
                <a:gd name="T60" fmla="*/ 115 w 149"/>
                <a:gd name="T61" fmla="*/ 408 h 442"/>
                <a:gd name="T62" fmla="*/ 133 w 149"/>
                <a:gd name="T63" fmla="*/ 432 h 442"/>
                <a:gd name="T64" fmla="*/ 147 w 149"/>
                <a:gd name="T65" fmla="*/ 442 h 442"/>
                <a:gd name="T66" fmla="*/ 149 w 149"/>
                <a:gd name="T67" fmla="*/ 440 h 442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"/>
                <a:gd name="T103" fmla="*/ 0 h 442"/>
                <a:gd name="T104" fmla="*/ 149 w 149"/>
                <a:gd name="T105" fmla="*/ 442 h 442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" h="442">
                  <a:moveTo>
                    <a:pt x="149" y="437"/>
                  </a:moveTo>
                  <a:lnTo>
                    <a:pt x="147" y="421"/>
                  </a:lnTo>
                  <a:lnTo>
                    <a:pt x="147" y="408"/>
                  </a:lnTo>
                  <a:lnTo>
                    <a:pt x="147" y="392"/>
                  </a:lnTo>
                  <a:lnTo>
                    <a:pt x="144" y="381"/>
                  </a:lnTo>
                  <a:lnTo>
                    <a:pt x="139" y="362"/>
                  </a:lnTo>
                  <a:lnTo>
                    <a:pt x="133" y="346"/>
                  </a:lnTo>
                  <a:lnTo>
                    <a:pt x="125" y="328"/>
                  </a:lnTo>
                  <a:lnTo>
                    <a:pt x="120" y="312"/>
                  </a:lnTo>
                  <a:lnTo>
                    <a:pt x="112" y="296"/>
                  </a:lnTo>
                  <a:lnTo>
                    <a:pt x="104" y="280"/>
                  </a:lnTo>
                  <a:lnTo>
                    <a:pt x="99" y="264"/>
                  </a:lnTo>
                  <a:lnTo>
                    <a:pt x="91" y="248"/>
                  </a:lnTo>
                  <a:lnTo>
                    <a:pt x="85" y="232"/>
                  </a:lnTo>
                  <a:lnTo>
                    <a:pt x="80" y="213"/>
                  </a:lnTo>
                  <a:lnTo>
                    <a:pt x="72" y="197"/>
                  </a:lnTo>
                  <a:lnTo>
                    <a:pt x="67" y="181"/>
                  </a:lnTo>
                  <a:lnTo>
                    <a:pt x="61" y="162"/>
                  </a:lnTo>
                  <a:lnTo>
                    <a:pt x="56" y="146"/>
                  </a:lnTo>
                  <a:lnTo>
                    <a:pt x="48" y="128"/>
                  </a:lnTo>
                  <a:lnTo>
                    <a:pt x="43" y="112"/>
                  </a:lnTo>
                  <a:lnTo>
                    <a:pt x="40" y="96"/>
                  </a:lnTo>
                  <a:lnTo>
                    <a:pt x="35" y="80"/>
                  </a:lnTo>
                  <a:lnTo>
                    <a:pt x="29" y="66"/>
                  </a:lnTo>
                  <a:lnTo>
                    <a:pt x="24" y="53"/>
                  </a:lnTo>
                  <a:lnTo>
                    <a:pt x="21" y="40"/>
                  </a:lnTo>
                  <a:lnTo>
                    <a:pt x="16" y="26"/>
                  </a:lnTo>
                  <a:lnTo>
                    <a:pt x="11" y="13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2"/>
                  </a:lnTo>
                  <a:lnTo>
                    <a:pt x="0" y="5"/>
                  </a:lnTo>
                  <a:lnTo>
                    <a:pt x="3" y="16"/>
                  </a:lnTo>
                  <a:lnTo>
                    <a:pt x="3" y="32"/>
                  </a:lnTo>
                  <a:lnTo>
                    <a:pt x="5" y="48"/>
                  </a:lnTo>
                  <a:lnTo>
                    <a:pt x="8" y="64"/>
                  </a:lnTo>
                  <a:lnTo>
                    <a:pt x="8" y="80"/>
                  </a:lnTo>
                  <a:lnTo>
                    <a:pt x="11" y="96"/>
                  </a:lnTo>
                  <a:lnTo>
                    <a:pt x="13" y="112"/>
                  </a:lnTo>
                  <a:lnTo>
                    <a:pt x="13" y="128"/>
                  </a:lnTo>
                  <a:lnTo>
                    <a:pt x="16" y="144"/>
                  </a:lnTo>
                  <a:lnTo>
                    <a:pt x="19" y="152"/>
                  </a:lnTo>
                  <a:lnTo>
                    <a:pt x="21" y="160"/>
                  </a:lnTo>
                  <a:lnTo>
                    <a:pt x="24" y="168"/>
                  </a:lnTo>
                  <a:lnTo>
                    <a:pt x="27" y="176"/>
                  </a:lnTo>
                  <a:lnTo>
                    <a:pt x="27" y="184"/>
                  </a:lnTo>
                  <a:lnTo>
                    <a:pt x="29" y="192"/>
                  </a:lnTo>
                  <a:lnTo>
                    <a:pt x="32" y="200"/>
                  </a:lnTo>
                  <a:lnTo>
                    <a:pt x="35" y="208"/>
                  </a:lnTo>
                  <a:lnTo>
                    <a:pt x="37" y="226"/>
                  </a:lnTo>
                  <a:lnTo>
                    <a:pt x="40" y="245"/>
                  </a:lnTo>
                  <a:lnTo>
                    <a:pt x="45" y="261"/>
                  </a:lnTo>
                  <a:lnTo>
                    <a:pt x="48" y="277"/>
                  </a:lnTo>
                  <a:lnTo>
                    <a:pt x="53" y="293"/>
                  </a:lnTo>
                  <a:lnTo>
                    <a:pt x="61" y="309"/>
                  </a:lnTo>
                  <a:lnTo>
                    <a:pt x="67" y="325"/>
                  </a:lnTo>
                  <a:lnTo>
                    <a:pt x="75" y="341"/>
                  </a:lnTo>
                  <a:lnTo>
                    <a:pt x="80" y="354"/>
                  </a:lnTo>
                  <a:lnTo>
                    <a:pt x="88" y="368"/>
                  </a:lnTo>
                  <a:lnTo>
                    <a:pt x="99" y="381"/>
                  </a:lnTo>
                  <a:lnTo>
                    <a:pt x="107" y="394"/>
                  </a:lnTo>
                  <a:lnTo>
                    <a:pt x="115" y="408"/>
                  </a:lnTo>
                  <a:lnTo>
                    <a:pt x="125" y="418"/>
                  </a:lnTo>
                  <a:lnTo>
                    <a:pt x="133" y="432"/>
                  </a:lnTo>
                  <a:lnTo>
                    <a:pt x="144" y="442"/>
                  </a:lnTo>
                  <a:lnTo>
                    <a:pt x="147" y="442"/>
                  </a:lnTo>
                  <a:lnTo>
                    <a:pt x="149" y="442"/>
                  </a:lnTo>
                  <a:lnTo>
                    <a:pt x="149" y="440"/>
                  </a:lnTo>
                  <a:lnTo>
                    <a:pt x="149" y="43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6" name="Freeform 63"/>
            <p:cNvSpPr>
              <a:spLocks/>
            </p:cNvSpPr>
            <p:nvPr/>
          </p:nvSpPr>
          <p:spPr bwMode="auto">
            <a:xfrm>
              <a:off x="1366" y="2460"/>
              <a:ext cx="2" cy="10"/>
            </a:xfrm>
            <a:custGeom>
              <a:avLst/>
              <a:gdLst>
                <a:gd name="T0" fmla="*/ 2 w 2"/>
                <a:gd name="T1" fmla="*/ 5 h 10"/>
                <a:gd name="T2" fmla="*/ 2 w 2"/>
                <a:gd name="T3" fmla="*/ 2 h 10"/>
                <a:gd name="T4" fmla="*/ 2 w 2"/>
                <a:gd name="T5" fmla="*/ 0 h 10"/>
                <a:gd name="T6" fmla="*/ 2 w 2"/>
                <a:gd name="T7" fmla="*/ 2 h 10"/>
                <a:gd name="T8" fmla="*/ 0 w 2"/>
                <a:gd name="T9" fmla="*/ 5 h 10"/>
                <a:gd name="T10" fmla="*/ 0 w 2"/>
                <a:gd name="T11" fmla="*/ 8 h 10"/>
                <a:gd name="T12" fmla="*/ 0 w 2"/>
                <a:gd name="T13" fmla="*/ 10 h 10"/>
                <a:gd name="T14" fmla="*/ 0 w 2"/>
                <a:gd name="T15" fmla="*/ 8 h 10"/>
                <a:gd name="T16" fmla="*/ 2 w 2"/>
                <a:gd name="T17" fmla="*/ 5 h 1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"/>
                <a:gd name="T28" fmla="*/ 0 h 10"/>
                <a:gd name="T29" fmla="*/ 2 w 2"/>
                <a:gd name="T30" fmla="*/ 10 h 1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" h="10">
                  <a:moveTo>
                    <a:pt x="2" y="5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5"/>
                  </a:lnTo>
                  <a:lnTo>
                    <a:pt x="0" y="8"/>
                  </a:lnTo>
                  <a:lnTo>
                    <a:pt x="0" y="10"/>
                  </a:lnTo>
                  <a:lnTo>
                    <a:pt x="0" y="8"/>
                  </a:lnTo>
                  <a:lnTo>
                    <a:pt x="2" y="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7" name="Freeform 64"/>
            <p:cNvSpPr>
              <a:spLocks/>
            </p:cNvSpPr>
            <p:nvPr/>
          </p:nvSpPr>
          <p:spPr bwMode="auto">
            <a:xfrm>
              <a:off x="1355" y="2470"/>
              <a:ext cx="8" cy="27"/>
            </a:xfrm>
            <a:custGeom>
              <a:avLst/>
              <a:gdLst>
                <a:gd name="T0" fmla="*/ 8 w 8"/>
                <a:gd name="T1" fmla="*/ 3 h 27"/>
                <a:gd name="T2" fmla="*/ 8 w 8"/>
                <a:gd name="T3" fmla="*/ 0 h 27"/>
                <a:gd name="T4" fmla="*/ 5 w 8"/>
                <a:gd name="T5" fmla="*/ 6 h 27"/>
                <a:gd name="T6" fmla="*/ 3 w 8"/>
                <a:gd name="T7" fmla="*/ 14 h 27"/>
                <a:gd name="T8" fmla="*/ 3 w 8"/>
                <a:gd name="T9" fmla="*/ 19 h 27"/>
                <a:gd name="T10" fmla="*/ 0 w 8"/>
                <a:gd name="T11" fmla="*/ 27 h 27"/>
                <a:gd name="T12" fmla="*/ 8 w 8"/>
                <a:gd name="T13" fmla="*/ 3 h 2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8"/>
                <a:gd name="T22" fmla="*/ 0 h 27"/>
                <a:gd name="T23" fmla="*/ 8 w 8"/>
                <a:gd name="T24" fmla="*/ 27 h 2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8" h="27">
                  <a:moveTo>
                    <a:pt x="8" y="3"/>
                  </a:moveTo>
                  <a:lnTo>
                    <a:pt x="8" y="0"/>
                  </a:lnTo>
                  <a:lnTo>
                    <a:pt x="5" y="6"/>
                  </a:lnTo>
                  <a:lnTo>
                    <a:pt x="3" y="14"/>
                  </a:lnTo>
                  <a:lnTo>
                    <a:pt x="3" y="19"/>
                  </a:lnTo>
                  <a:lnTo>
                    <a:pt x="0" y="27"/>
                  </a:lnTo>
                  <a:lnTo>
                    <a:pt x="8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8" name="Freeform 65"/>
            <p:cNvSpPr>
              <a:spLocks/>
            </p:cNvSpPr>
            <p:nvPr/>
          </p:nvSpPr>
          <p:spPr bwMode="auto">
            <a:xfrm>
              <a:off x="1206" y="2212"/>
              <a:ext cx="106" cy="528"/>
            </a:xfrm>
            <a:custGeom>
              <a:avLst/>
              <a:gdLst>
                <a:gd name="T0" fmla="*/ 106 w 106"/>
                <a:gd name="T1" fmla="*/ 506 h 528"/>
                <a:gd name="T2" fmla="*/ 106 w 106"/>
                <a:gd name="T3" fmla="*/ 464 h 528"/>
                <a:gd name="T4" fmla="*/ 104 w 106"/>
                <a:gd name="T5" fmla="*/ 421 h 528"/>
                <a:gd name="T6" fmla="*/ 101 w 106"/>
                <a:gd name="T7" fmla="*/ 376 h 528"/>
                <a:gd name="T8" fmla="*/ 96 w 106"/>
                <a:gd name="T9" fmla="*/ 330 h 528"/>
                <a:gd name="T10" fmla="*/ 96 w 106"/>
                <a:gd name="T11" fmla="*/ 314 h 528"/>
                <a:gd name="T12" fmla="*/ 93 w 106"/>
                <a:gd name="T13" fmla="*/ 298 h 528"/>
                <a:gd name="T14" fmla="*/ 90 w 106"/>
                <a:gd name="T15" fmla="*/ 280 h 528"/>
                <a:gd name="T16" fmla="*/ 90 w 106"/>
                <a:gd name="T17" fmla="*/ 264 h 528"/>
                <a:gd name="T18" fmla="*/ 88 w 106"/>
                <a:gd name="T19" fmla="*/ 248 h 528"/>
                <a:gd name="T20" fmla="*/ 85 w 106"/>
                <a:gd name="T21" fmla="*/ 232 h 528"/>
                <a:gd name="T22" fmla="*/ 80 w 106"/>
                <a:gd name="T23" fmla="*/ 213 h 528"/>
                <a:gd name="T24" fmla="*/ 77 w 106"/>
                <a:gd name="T25" fmla="*/ 197 h 528"/>
                <a:gd name="T26" fmla="*/ 74 w 106"/>
                <a:gd name="T27" fmla="*/ 192 h 528"/>
                <a:gd name="T28" fmla="*/ 72 w 106"/>
                <a:gd name="T29" fmla="*/ 184 h 528"/>
                <a:gd name="T30" fmla="*/ 72 w 106"/>
                <a:gd name="T31" fmla="*/ 178 h 528"/>
                <a:gd name="T32" fmla="*/ 69 w 106"/>
                <a:gd name="T33" fmla="*/ 170 h 528"/>
                <a:gd name="T34" fmla="*/ 69 w 106"/>
                <a:gd name="T35" fmla="*/ 165 h 528"/>
                <a:gd name="T36" fmla="*/ 66 w 106"/>
                <a:gd name="T37" fmla="*/ 157 h 528"/>
                <a:gd name="T38" fmla="*/ 66 w 106"/>
                <a:gd name="T39" fmla="*/ 152 h 528"/>
                <a:gd name="T40" fmla="*/ 64 w 106"/>
                <a:gd name="T41" fmla="*/ 146 h 528"/>
                <a:gd name="T42" fmla="*/ 64 w 106"/>
                <a:gd name="T43" fmla="*/ 138 h 528"/>
                <a:gd name="T44" fmla="*/ 64 w 106"/>
                <a:gd name="T45" fmla="*/ 128 h 528"/>
                <a:gd name="T46" fmla="*/ 61 w 106"/>
                <a:gd name="T47" fmla="*/ 120 h 528"/>
                <a:gd name="T48" fmla="*/ 61 w 106"/>
                <a:gd name="T49" fmla="*/ 112 h 528"/>
                <a:gd name="T50" fmla="*/ 10 w 106"/>
                <a:gd name="T51" fmla="*/ 0 h 528"/>
                <a:gd name="T52" fmla="*/ 8 w 106"/>
                <a:gd name="T53" fmla="*/ 0 h 528"/>
                <a:gd name="T54" fmla="*/ 5 w 106"/>
                <a:gd name="T55" fmla="*/ 0 h 528"/>
                <a:gd name="T56" fmla="*/ 2 w 106"/>
                <a:gd name="T57" fmla="*/ 0 h 528"/>
                <a:gd name="T58" fmla="*/ 2 w 106"/>
                <a:gd name="T59" fmla="*/ 2 h 528"/>
                <a:gd name="T60" fmla="*/ 0 w 106"/>
                <a:gd name="T61" fmla="*/ 40 h 528"/>
                <a:gd name="T62" fmla="*/ 0 w 106"/>
                <a:gd name="T63" fmla="*/ 77 h 528"/>
                <a:gd name="T64" fmla="*/ 0 w 106"/>
                <a:gd name="T65" fmla="*/ 114 h 528"/>
                <a:gd name="T66" fmla="*/ 0 w 106"/>
                <a:gd name="T67" fmla="*/ 154 h 528"/>
                <a:gd name="T68" fmla="*/ 0 w 106"/>
                <a:gd name="T69" fmla="*/ 173 h 528"/>
                <a:gd name="T70" fmla="*/ 2 w 106"/>
                <a:gd name="T71" fmla="*/ 192 h 528"/>
                <a:gd name="T72" fmla="*/ 2 w 106"/>
                <a:gd name="T73" fmla="*/ 210 h 528"/>
                <a:gd name="T74" fmla="*/ 2 w 106"/>
                <a:gd name="T75" fmla="*/ 229 h 528"/>
                <a:gd name="T76" fmla="*/ 5 w 106"/>
                <a:gd name="T77" fmla="*/ 248 h 528"/>
                <a:gd name="T78" fmla="*/ 8 w 106"/>
                <a:gd name="T79" fmla="*/ 266 h 528"/>
                <a:gd name="T80" fmla="*/ 10 w 106"/>
                <a:gd name="T81" fmla="*/ 285 h 528"/>
                <a:gd name="T82" fmla="*/ 16 w 106"/>
                <a:gd name="T83" fmla="*/ 304 h 528"/>
                <a:gd name="T84" fmla="*/ 21 w 106"/>
                <a:gd name="T85" fmla="*/ 320 h 528"/>
                <a:gd name="T86" fmla="*/ 24 w 106"/>
                <a:gd name="T87" fmla="*/ 338 h 528"/>
                <a:gd name="T88" fmla="*/ 29 w 106"/>
                <a:gd name="T89" fmla="*/ 354 h 528"/>
                <a:gd name="T90" fmla="*/ 34 w 106"/>
                <a:gd name="T91" fmla="*/ 370 h 528"/>
                <a:gd name="T92" fmla="*/ 40 w 106"/>
                <a:gd name="T93" fmla="*/ 386 h 528"/>
                <a:gd name="T94" fmla="*/ 45 w 106"/>
                <a:gd name="T95" fmla="*/ 402 h 528"/>
                <a:gd name="T96" fmla="*/ 50 w 106"/>
                <a:gd name="T97" fmla="*/ 421 h 528"/>
                <a:gd name="T98" fmla="*/ 53 w 106"/>
                <a:gd name="T99" fmla="*/ 437 h 528"/>
                <a:gd name="T100" fmla="*/ 98 w 106"/>
                <a:gd name="T101" fmla="*/ 528 h 528"/>
                <a:gd name="T102" fmla="*/ 98 w 106"/>
                <a:gd name="T103" fmla="*/ 514 h 528"/>
                <a:gd name="T104" fmla="*/ 101 w 106"/>
                <a:gd name="T105" fmla="*/ 514 h 528"/>
                <a:gd name="T106" fmla="*/ 104 w 106"/>
                <a:gd name="T107" fmla="*/ 512 h 528"/>
                <a:gd name="T108" fmla="*/ 104 w 106"/>
                <a:gd name="T109" fmla="*/ 509 h 528"/>
                <a:gd name="T110" fmla="*/ 104 w 106"/>
                <a:gd name="T111" fmla="*/ 506 h 528"/>
                <a:gd name="T112" fmla="*/ 106 w 106"/>
                <a:gd name="T113" fmla="*/ 506 h 528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106"/>
                <a:gd name="T172" fmla="*/ 0 h 528"/>
                <a:gd name="T173" fmla="*/ 106 w 106"/>
                <a:gd name="T174" fmla="*/ 528 h 528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106" h="528">
                  <a:moveTo>
                    <a:pt x="106" y="506"/>
                  </a:moveTo>
                  <a:lnTo>
                    <a:pt x="106" y="464"/>
                  </a:lnTo>
                  <a:lnTo>
                    <a:pt x="104" y="421"/>
                  </a:lnTo>
                  <a:lnTo>
                    <a:pt x="101" y="376"/>
                  </a:lnTo>
                  <a:lnTo>
                    <a:pt x="96" y="330"/>
                  </a:lnTo>
                  <a:lnTo>
                    <a:pt x="96" y="314"/>
                  </a:lnTo>
                  <a:lnTo>
                    <a:pt x="93" y="298"/>
                  </a:lnTo>
                  <a:lnTo>
                    <a:pt x="90" y="280"/>
                  </a:lnTo>
                  <a:lnTo>
                    <a:pt x="90" y="264"/>
                  </a:lnTo>
                  <a:lnTo>
                    <a:pt x="88" y="248"/>
                  </a:lnTo>
                  <a:lnTo>
                    <a:pt x="85" y="232"/>
                  </a:lnTo>
                  <a:lnTo>
                    <a:pt x="80" y="213"/>
                  </a:lnTo>
                  <a:lnTo>
                    <a:pt x="77" y="197"/>
                  </a:lnTo>
                  <a:lnTo>
                    <a:pt x="74" y="192"/>
                  </a:lnTo>
                  <a:lnTo>
                    <a:pt x="72" y="184"/>
                  </a:lnTo>
                  <a:lnTo>
                    <a:pt x="72" y="178"/>
                  </a:lnTo>
                  <a:lnTo>
                    <a:pt x="69" y="170"/>
                  </a:lnTo>
                  <a:lnTo>
                    <a:pt x="69" y="165"/>
                  </a:lnTo>
                  <a:lnTo>
                    <a:pt x="66" y="157"/>
                  </a:lnTo>
                  <a:lnTo>
                    <a:pt x="66" y="152"/>
                  </a:lnTo>
                  <a:lnTo>
                    <a:pt x="64" y="146"/>
                  </a:lnTo>
                  <a:lnTo>
                    <a:pt x="64" y="138"/>
                  </a:lnTo>
                  <a:lnTo>
                    <a:pt x="64" y="128"/>
                  </a:lnTo>
                  <a:lnTo>
                    <a:pt x="61" y="120"/>
                  </a:lnTo>
                  <a:lnTo>
                    <a:pt x="61" y="112"/>
                  </a:lnTo>
                  <a:lnTo>
                    <a:pt x="10" y="0"/>
                  </a:lnTo>
                  <a:lnTo>
                    <a:pt x="8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0" y="40"/>
                  </a:lnTo>
                  <a:lnTo>
                    <a:pt x="0" y="77"/>
                  </a:lnTo>
                  <a:lnTo>
                    <a:pt x="0" y="114"/>
                  </a:lnTo>
                  <a:lnTo>
                    <a:pt x="0" y="154"/>
                  </a:lnTo>
                  <a:lnTo>
                    <a:pt x="0" y="173"/>
                  </a:lnTo>
                  <a:lnTo>
                    <a:pt x="2" y="192"/>
                  </a:lnTo>
                  <a:lnTo>
                    <a:pt x="2" y="210"/>
                  </a:lnTo>
                  <a:lnTo>
                    <a:pt x="2" y="229"/>
                  </a:lnTo>
                  <a:lnTo>
                    <a:pt x="5" y="248"/>
                  </a:lnTo>
                  <a:lnTo>
                    <a:pt x="8" y="266"/>
                  </a:lnTo>
                  <a:lnTo>
                    <a:pt x="10" y="285"/>
                  </a:lnTo>
                  <a:lnTo>
                    <a:pt x="16" y="304"/>
                  </a:lnTo>
                  <a:lnTo>
                    <a:pt x="21" y="320"/>
                  </a:lnTo>
                  <a:lnTo>
                    <a:pt x="24" y="338"/>
                  </a:lnTo>
                  <a:lnTo>
                    <a:pt x="29" y="354"/>
                  </a:lnTo>
                  <a:lnTo>
                    <a:pt x="34" y="370"/>
                  </a:lnTo>
                  <a:lnTo>
                    <a:pt x="40" y="386"/>
                  </a:lnTo>
                  <a:lnTo>
                    <a:pt x="45" y="402"/>
                  </a:lnTo>
                  <a:lnTo>
                    <a:pt x="50" y="421"/>
                  </a:lnTo>
                  <a:lnTo>
                    <a:pt x="53" y="437"/>
                  </a:lnTo>
                  <a:lnTo>
                    <a:pt x="98" y="528"/>
                  </a:lnTo>
                  <a:lnTo>
                    <a:pt x="98" y="514"/>
                  </a:lnTo>
                  <a:lnTo>
                    <a:pt x="101" y="514"/>
                  </a:lnTo>
                  <a:lnTo>
                    <a:pt x="104" y="512"/>
                  </a:lnTo>
                  <a:lnTo>
                    <a:pt x="104" y="509"/>
                  </a:lnTo>
                  <a:lnTo>
                    <a:pt x="104" y="506"/>
                  </a:lnTo>
                  <a:lnTo>
                    <a:pt x="106" y="506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99" name="Freeform 66"/>
            <p:cNvSpPr>
              <a:spLocks/>
            </p:cNvSpPr>
            <p:nvPr/>
          </p:nvSpPr>
          <p:spPr bwMode="auto">
            <a:xfrm>
              <a:off x="1110" y="2030"/>
              <a:ext cx="77" cy="350"/>
            </a:xfrm>
            <a:custGeom>
              <a:avLst/>
              <a:gdLst>
                <a:gd name="T0" fmla="*/ 77 w 77"/>
                <a:gd name="T1" fmla="*/ 320 h 350"/>
                <a:gd name="T2" fmla="*/ 77 w 77"/>
                <a:gd name="T3" fmla="*/ 267 h 350"/>
                <a:gd name="T4" fmla="*/ 74 w 77"/>
                <a:gd name="T5" fmla="*/ 211 h 350"/>
                <a:gd name="T6" fmla="*/ 72 w 77"/>
                <a:gd name="T7" fmla="*/ 155 h 350"/>
                <a:gd name="T8" fmla="*/ 66 w 77"/>
                <a:gd name="T9" fmla="*/ 102 h 350"/>
                <a:gd name="T10" fmla="*/ 58 w 77"/>
                <a:gd name="T11" fmla="*/ 86 h 350"/>
                <a:gd name="T12" fmla="*/ 53 w 77"/>
                <a:gd name="T13" fmla="*/ 72 h 350"/>
                <a:gd name="T14" fmla="*/ 42 w 77"/>
                <a:gd name="T15" fmla="*/ 59 h 350"/>
                <a:gd name="T16" fmla="*/ 34 w 77"/>
                <a:gd name="T17" fmla="*/ 48 h 350"/>
                <a:gd name="T18" fmla="*/ 24 w 77"/>
                <a:gd name="T19" fmla="*/ 35 h 350"/>
                <a:gd name="T20" fmla="*/ 16 w 77"/>
                <a:gd name="T21" fmla="*/ 24 h 350"/>
                <a:gd name="T22" fmla="*/ 8 w 77"/>
                <a:gd name="T23" fmla="*/ 14 h 350"/>
                <a:gd name="T24" fmla="*/ 0 w 77"/>
                <a:gd name="T25" fmla="*/ 0 h 350"/>
                <a:gd name="T26" fmla="*/ 0 w 77"/>
                <a:gd name="T27" fmla="*/ 27 h 350"/>
                <a:gd name="T28" fmla="*/ 0 w 77"/>
                <a:gd name="T29" fmla="*/ 56 h 350"/>
                <a:gd name="T30" fmla="*/ 2 w 77"/>
                <a:gd name="T31" fmla="*/ 86 h 350"/>
                <a:gd name="T32" fmla="*/ 5 w 77"/>
                <a:gd name="T33" fmla="*/ 115 h 350"/>
                <a:gd name="T34" fmla="*/ 8 w 77"/>
                <a:gd name="T35" fmla="*/ 131 h 350"/>
                <a:gd name="T36" fmla="*/ 8 w 77"/>
                <a:gd name="T37" fmla="*/ 144 h 350"/>
                <a:gd name="T38" fmla="*/ 10 w 77"/>
                <a:gd name="T39" fmla="*/ 158 h 350"/>
                <a:gd name="T40" fmla="*/ 13 w 77"/>
                <a:gd name="T41" fmla="*/ 171 h 350"/>
                <a:gd name="T42" fmla="*/ 16 w 77"/>
                <a:gd name="T43" fmla="*/ 184 h 350"/>
                <a:gd name="T44" fmla="*/ 21 w 77"/>
                <a:gd name="T45" fmla="*/ 200 h 350"/>
                <a:gd name="T46" fmla="*/ 24 w 77"/>
                <a:gd name="T47" fmla="*/ 214 h 350"/>
                <a:gd name="T48" fmla="*/ 26 w 77"/>
                <a:gd name="T49" fmla="*/ 230 h 350"/>
                <a:gd name="T50" fmla="*/ 29 w 77"/>
                <a:gd name="T51" fmla="*/ 243 h 350"/>
                <a:gd name="T52" fmla="*/ 34 w 77"/>
                <a:gd name="T53" fmla="*/ 256 h 350"/>
                <a:gd name="T54" fmla="*/ 37 w 77"/>
                <a:gd name="T55" fmla="*/ 270 h 350"/>
                <a:gd name="T56" fmla="*/ 42 w 77"/>
                <a:gd name="T57" fmla="*/ 283 h 350"/>
                <a:gd name="T58" fmla="*/ 42 w 77"/>
                <a:gd name="T59" fmla="*/ 291 h 350"/>
                <a:gd name="T60" fmla="*/ 45 w 77"/>
                <a:gd name="T61" fmla="*/ 296 h 350"/>
                <a:gd name="T62" fmla="*/ 45 w 77"/>
                <a:gd name="T63" fmla="*/ 304 h 350"/>
                <a:gd name="T64" fmla="*/ 48 w 77"/>
                <a:gd name="T65" fmla="*/ 310 h 350"/>
                <a:gd name="T66" fmla="*/ 50 w 77"/>
                <a:gd name="T67" fmla="*/ 315 h 350"/>
                <a:gd name="T68" fmla="*/ 53 w 77"/>
                <a:gd name="T69" fmla="*/ 320 h 350"/>
                <a:gd name="T70" fmla="*/ 56 w 77"/>
                <a:gd name="T71" fmla="*/ 326 h 350"/>
                <a:gd name="T72" fmla="*/ 56 w 77"/>
                <a:gd name="T73" fmla="*/ 331 h 350"/>
                <a:gd name="T74" fmla="*/ 58 w 77"/>
                <a:gd name="T75" fmla="*/ 336 h 350"/>
                <a:gd name="T76" fmla="*/ 58 w 77"/>
                <a:gd name="T77" fmla="*/ 342 h 350"/>
                <a:gd name="T78" fmla="*/ 58 w 77"/>
                <a:gd name="T79" fmla="*/ 347 h 350"/>
                <a:gd name="T80" fmla="*/ 61 w 77"/>
                <a:gd name="T81" fmla="*/ 350 h 350"/>
                <a:gd name="T82" fmla="*/ 77 w 77"/>
                <a:gd name="T83" fmla="*/ 320 h 350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77"/>
                <a:gd name="T127" fmla="*/ 0 h 350"/>
                <a:gd name="T128" fmla="*/ 77 w 77"/>
                <a:gd name="T129" fmla="*/ 350 h 350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77" h="350">
                  <a:moveTo>
                    <a:pt x="77" y="320"/>
                  </a:moveTo>
                  <a:lnTo>
                    <a:pt x="77" y="267"/>
                  </a:lnTo>
                  <a:lnTo>
                    <a:pt x="74" y="211"/>
                  </a:lnTo>
                  <a:lnTo>
                    <a:pt x="72" y="155"/>
                  </a:lnTo>
                  <a:lnTo>
                    <a:pt x="66" y="102"/>
                  </a:lnTo>
                  <a:lnTo>
                    <a:pt x="58" y="86"/>
                  </a:lnTo>
                  <a:lnTo>
                    <a:pt x="53" y="72"/>
                  </a:lnTo>
                  <a:lnTo>
                    <a:pt x="42" y="59"/>
                  </a:lnTo>
                  <a:lnTo>
                    <a:pt x="34" y="48"/>
                  </a:lnTo>
                  <a:lnTo>
                    <a:pt x="24" y="35"/>
                  </a:lnTo>
                  <a:lnTo>
                    <a:pt x="16" y="24"/>
                  </a:lnTo>
                  <a:lnTo>
                    <a:pt x="8" y="14"/>
                  </a:lnTo>
                  <a:lnTo>
                    <a:pt x="0" y="0"/>
                  </a:lnTo>
                  <a:lnTo>
                    <a:pt x="0" y="27"/>
                  </a:lnTo>
                  <a:lnTo>
                    <a:pt x="0" y="56"/>
                  </a:lnTo>
                  <a:lnTo>
                    <a:pt x="2" y="86"/>
                  </a:lnTo>
                  <a:lnTo>
                    <a:pt x="5" y="115"/>
                  </a:lnTo>
                  <a:lnTo>
                    <a:pt x="8" y="131"/>
                  </a:lnTo>
                  <a:lnTo>
                    <a:pt x="8" y="144"/>
                  </a:lnTo>
                  <a:lnTo>
                    <a:pt x="10" y="158"/>
                  </a:lnTo>
                  <a:lnTo>
                    <a:pt x="13" y="171"/>
                  </a:lnTo>
                  <a:lnTo>
                    <a:pt x="16" y="184"/>
                  </a:lnTo>
                  <a:lnTo>
                    <a:pt x="21" y="200"/>
                  </a:lnTo>
                  <a:lnTo>
                    <a:pt x="24" y="214"/>
                  </a:lnTo>
                  <a:lnTo>
                    <a:pt x="26" y="230"/>
                  </a:lnTo>
                  <a:lnTo>
                    <a:pt x="29" y="243"/>
                  </a:lnTo>
                  <a:lnTo>
                    <a:pt x="34" y="256"/>
                  </a:lnTo>
                  <a:lnTo>
                    <a:pt x="37" y="270"/>
                  </a:lnTo>
                  <a:lnTo>
                    <a:pt x="42" y="283"/>
                  </a:lnTo>
                  <a:lnTo>
                    <a:pt x="42" y="291"/>
                  </a:lnTo>
                  <a:lnTo>
                    <a:pt x="45" y="296"/>
                  </a:lnTo>
                  <a:lnTo>
                    <a:pt x="45" y="304"/>
                  </a:lnTo>
                  <a:lnTo>
                    <a:pt x="48" y="310"/>
                  </a:lnTo>
                  <a:lnTo>
                    <a:pt x="50" y="315"/>
                  </a:lnTo>
                  <a:lnTo>
                    <a:pt x="53" y="320"/>
                  </a:lnTo>
                  <a:lnTo>
                    <a:pt x="56" y="326"/>
                  </a:lnTo>
                  <a:lnTo>
                    <a:pt x="56" y="331"/>
                  </a:lnTo>
                  <a:lnTo>
                    <a:pt x="58" y="336"/>
                  </a:lnTo>
                  <a:lnTo>
                    <a:pt x="58" y="342"/>
                  </a:lnTo>
                  <a:lnTo>
                    <a:pt x="58" y="347"/>
                  </a:lnTo>
                  <a:lnTo>
                    <a:pt x="61" y="350"/>
                  </a:lnTo>
                  <a:lnTo>
                    <a:pt x="77" y="32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0" name="Freeform 67"/>
            <p:cNvSpPr>
              <a:spLocks/>
            </p:cNvSpPr>
            <p:nvPr/>
          </p:nvSpPr>
          <p:spPr bwMode="auto">
            <a:xfrm>
              <a:off x="1136" y="2838"/>
              <a:ext cx="24" cy="35"/>
            </a:xfrm>
            <a:custGeom>
              <a:avLst/>
              <a:gdLst>
                <a:gd name="T0" fmla="*/ 24 w 24"/>
                <a:gd name="T1" fmla="*/ 24 h 35"/>
                <a:gd name="T2" fmla="*/ 0 w 24"/>
                <a:gd name="T3" fmla="*/ 0 h 35"/>
                <a:gd name="T4" fmla="*/ 19 w 24"/>
                <a:gd name="T5" fmla="*/ 35 h 35"/>
                <a:gd name="T6" fmla="*/ 22 w 24"/>
                <a:gd name="T7" fmla="*/ 32 h 35"/>
                <a:gd name="T8" fmla="*/ 22 w 24"/>
                <a:gd name="T9" fmla="*/ 30 h 35"/>
                <a:gd name="T10" fmla="*/ 24 w 24"/>
                <a:gd name="T11" fmla="*/ 24 h 3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4"/>
                <a:gd name="T19" fmla="*/ 0 h 35"/>
                <a:gd name="T20" fmla="*/ 24 w 24"/>
                <a:gd name="T21" fmla="*/ 35 h 35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4" h="35">
                  <a:moveTo>
                    <a:pt x="24" y="24"/>
                  </a:moveTo>
                  <a:lnTo>
                    <a:pt x="0" y="0"/>
                  </a:lnTo>
                  <a:lnTo>
                    <a:pt x="19" y="35"/>
                  </a:lnTo>
                  <a:lnTo>
                    <a:pt x="22" y="32"/>
                  </a:lnTo>
                  <a:lnTo>
                    <a:pt x="22" y="30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1" name="Freeform 68"/>
            <p:cNvSpPr>
              <a:spLocks/>
            </p:cNvSpPr>
            <p:nvPr/>
          </p:nvSpPr>
          <p:spPr bwMode="auto">
            <a:xfrm>
              <a:off x="990" y="1545"/>
              <a:ext cx="152" cy="365"/>
            </a:xfrm>
            <a:custGeom>
              <a:avLst/>
              <a:gdLst>
                <a:gd name="T0" fmla="*/ 152 w 152"/>
                <a:gd name="T1" fmla="*/ 0 h 365"/>
                <a:gd name="T2" fmla="*/ 141 w 152"/>
                <a:gd name="T3" fmla="*/ 5 h 365"/>
                <a:gd name="T4" fmla="*/ 133 w 152"/>
                <a:gd name="T5" fmla="*/ 10 h 365"/>
                <a:gd name="T6" fmla="*/ 125 w 152"/>
                <a:gd name="T7" fmla="*/ 21 h 365"/>
                <a:gd name="T8" fmla="*/ 117 w 152"/>
                <a:gd name="T9" fmla="*/ 29 h 365"/>
                <a:gd name="T10" fmla="*/ 112 w 152"/>
                <a:gd name="T11" fmla="*/ 40 h 365"/>
                <a:gd name="T12" fmla="*/ 104 w 152"/>
                <a:gd name="T13" fmla="*/ 51 h 365"/>
                <a:gd name="T14" fmla="*/ 98 w 152"/>
                <a:gd name="T15" fmla="*/ 61 h 365"/>
                <a:gd name="T16" fmla="*/ 96 w 152"/>
                <a:gd name="T17" fmla="*/ 72 h 365"/>
                <a:gd name="T18" fmla="*/ 90 w 152"/>
                <a:gd name="T19" fmla="*/ 85 h 365"/>
                <a:gd name="T20" fmla="*/ 85 w 152"/>
                <a:gd name="T21" fmla="*/ 101 h 365"/>
                <a:gd name="T22" fmla="*/ 80 w 152"/>
                <a:gd name="T23" fmla="*/ 112 h 365"/>
                <a:gd name="T24" fmla="*/ 77 w 152"/>
                <a:gd name="T25" fmla="*/ 125 h 365"/>
                <a:gd name="T26" fmla="*/ 72 w 152"/>
                <a:gd name="T27" fmla="*/ 139 h 365"/>
                <a:gd name="T28" fmla="*/ 69 w 152"/>
                <a:gd name="T29" fmla="*/ 152 h 365"/>
                <a:gd name="T30" fmla="*/ 64 w 152"/>
                <a:gd name="T31" fmla="*/ 165 h 365"/>
                <a:gd name="T32" fmla="*/ 61 w 152"/>
                <a:gd name="T33" fmla="*/ 179 h 365"/>
                <a:gd name="T34" fmla="*/ 56 w 152"/>
                <a:gd name="T35" fmla="*/ 192 h 365"/>
                <a:gd name="T36" fmla="*/ 50 w 152"/>
                <a:gd name="T37" fmla="*/ 203 h 365"/>
                <a:gd name="T38" fmla="*/ 48 w 152"/>
                <a:gd name="T39" fmla="*/ 213 h 365"/>
                <a:gd name="T40" fmla="*/ 42 w 152"/>
                <a:gd name="T41" fmla="*/ 224 h 365"/>
                <a:gd name="T42" fmla="*/ 40 w 152"/>
                <a:gd name="T43" fmla="*/ 237 h 365"/>
                <a:gd name="T44" fmla="*/ 34 w 152"/>
                <a:gd name="T45" fmla="*/ 251 h 365"/>
                <a:gd name="T46" fmla="*/ 32 w 152"/>
                <a:gd name="T47" fmla="*/ 264 h 365"/>
                <a:gd name="T48" fmla="*/ 26 w 152"/>
                <a:gd name="T49" fmla="*/ 277 h 365"/>
                <a:gd name="T50" fmla="*/ 26 w 152"/>
                <a:gd name="T51" fmla="*/ 291 h 365"/>
                <a:gd name="T52" fmla="*/ 26 w 152"/>
                <a:gd name="T53" fmla="*/ 304 h 365"/>
                <a:gd name="T54" fmla="*/ 24 w 152"/>
                <a:gd name="T55" fmla="*/ 315 h 365"/>
                <a:gd name="T56" fmla="*/ 21 w 152"/>
                <a:gd name="T57" fmla="*/ 325 h 365"/>
                <a:gd name="T58" fmla="*/ 18 w 152"/>
                <a:gd name="T59" fmla="*/ 336 h 365"/>
                <a:gd name="T60" fmla="*/ 13 w 152"/>
                <a:gd name="T61" fmla="*/ 344 h 365"/>
                <a:gd name="T62" fmla="*/ 8 w 152"/>
                <a:gd name="T63" fmla="*/ 352 h 365"/>
                <a:gd name="T64" fmla="*/ 0 w 152"/>
                <a:gd name="T65" fmla="*/ 360 h 365"/>
                <a:gd name="T66" fmla="*/ 10 w 152"/>
                <a:gd name="T67" fmla="*/ 365 h 365"/>
                <a:gd name="T68" fmla="*/ 37 w 152"/>
                <a:gd name="T69" fmla="*/ 363 h 365"/>
                <a:gd name="T70" fmla="*/ 34 w 152"/>
                <a:gd name="T71" fmla="*/ 325 h 365"/>
                <a:gd name="T72" fmla="*/ 93 w 152"/>
                <a:gd name="T73" fmla="*/ 251 h 365"/>
                <a:gd name="T74" fmla="*/ 152 w 152"/>
                <a:gd name="T75" fmla="*/ 0 h 365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52"/>
                <a:gd name="T115" fmla="*/ 0 h 365"/>
                <a:gd name="T116" fmla="*/ 152 w 152"/>
                <a:gd name="T117" fmla="*/ 365 h 365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52" h="365">
                  <a:moveTo>
                    <a:pt x="152" y="0"/>
                  </a:moveTo>
                  <a:lnTo>
                    <a:pt x="141" y="5"/>
                  </a:lnTo>
                  <a:lnTo>
                    <a:pt x="133" y="10"/>
                  </a:lnTo>
                  <a:lnTo>
                    <a:pt x="125" y="21"/>
                  </a:lnTo>
                  <a:lnTo>
                    <a:pt x="117" y="29"/>
                  </a:lnTo>
                  <a:lnTo>
                    <a:pt x="112" y="40"/>
                  </a:lnTo>
                  <a:lnTo>
                    <a:pt x="104" y="51"/>
                  </a:lnTo>
                  <a:lnTo>
                    <a:pt x="98" y="61"/>
                  </a:lnTo>
                  <a:lnTo>
                    <a:pt x="96" y="72"/>
                  </a:lnTo>
                  <a:lnTo>
                    <a:pt x="90" y="85"/>
                  </a:lnTo>
                  <a:lnTo>
                    <a:pt x="85" y="101"/>
                  </a:lnTo>
                  <a:lnTo>
                    <a:pt x="80" y="112"/>
                  </a:lnTo>
                  <a:lnTo>
                    <a:pt x="77" y="125"/>
                  </a:lnTo>
                  <a:lnTo>
                    <a:pt x="72" y="139"/>
                  </a:lnTo>
                  <a:lnTo>
                    <a:pt x="69" y="152"/>
                  </a:lnTo>
                  <a:lnTo>
                    <a:pt x="64" y="165"/>
                  </a:lnTo>
                  <a:lnTo>
                    <a:pt x="61" y="179"/>
                  </a:lnTo>
                  <a:lnTo>
                    <a:pt x="56" y="192"/>
                  </a:lnTo>
                  <a:lnTo>
                    <a:pt x="50" y="203"/>
                  </a:lnTo>
                  <a:lnTo>
                    <a:pt x="48" y="213"/>
                  </a:lnTo>
                  <a:lnTo>
                    <a:pt x="42" y="224"/>
                  </a:lnTo>
                  <a:lnTo>
                    <a:pt x="40" y="237"/>
                  </a:lnTo>
                  <a:lnTo>
                    <a:pt x="34" y="251"/>
                  </a:lnTo>
                  <a:lnTo>
                    <a:pt x="32" y="264"/>
                  </a:lnTo>
                  <a:lnTo>
                    <a:pt x="26" y="277"/>
                  </a:lnTo>
                  <a:lnTo>
                    <a:pt x="26" y="291"/>
                  </a:lnTo>
                  <a:lnTo>
                    <a:pt x="26" y="304"/>
                  </a:lnTo>
                  <a:lnTo>
                    <a:pt x="24" y="315"/>
                  </a:lnTo>
                  <a:lnTo>
                    <a:pt x="21" y="325"/>
                  </a:lnTo>
                  <a:lnTo>
                    <a:pt x="18" y="336"/>
                  </a:lnTo>
                  <a:lnTo>
                    <a:pt x="13" y="344"/>
                  </a:lnTo>
                  <a:lnTo>
                    <a:pt x="8" y="352"/>
                  </a:lnTo>
                  <a:lnTo>
                    <a:pt x="0" y="360"/>
                  </a:lnTo>
                  <a:lnTo>
                    <a:pt x="10" y="365"/>
                  </a:lnTo>
                  <a:lnTo>
                    <a:pt x="37" y="363"/>
                  </a:lnTo>
                  <a:lnTo>
                    <a:pt x="34" y="325"/>
                  </a:lnTo>
                  <a:lnTo>
                    <a:pt x="93" y="251"/>
                  </a:lnTo>
                  <a:lnTo>
                    <a:pt x="152" y="0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2" name="Freeform 69"/>
            <p:cNvSpPr>
              <a:spLocks/>
            </p:cNvSpPr>
            <p:nvPr/>
          </p:nvSpPr>
          <p:spPr bwMode="auto">
            <a:xfrm>
              <a:off x="672" y="1916"/>
              <a:ext cx="406" cy="370"/>
            </a:xfrm>
            <a:custGeom>
              <a:avLst/>
              <a:gdLst>
                <a:gd name="T0" fmla="*/ 398 w 406"/>
                <a:gd name="T1" fmla="*/ 232 h 370"/>
                <a:gd name="T2" fmla="*/ 379 w 406"/>
                <a:gd name="T3" fmla="*/ 168 h 370"/>
                <a:gd name="T4" fmla="*/ 358 w 406"/>
                <a:gd name="T5" fmla="*/ 112 h 370"/>
                <a:gd name="T6" fmla="*/ 347 w 406"/>
                <a:gd name="T7" fmla="*/ 69 h 370"/>
                <a:gd name="T8" fmla="*/ 342 w 406"/>
                <a:gd name="T9" fmla="*/ 34 h 370"/>
                <a:gd name="T10" fmla="*/ 339 w 406"/>
                <a:gd name="T11" fmla="*/ 5 h 370"/>
                <a:gd name="T12" fmla="*/ 326 w 406"/>
                <a:gd name="T13" fmla="*/ 29 h 370"/>
                <a:gd name="T14" fmla="*/ 221 w 406"/>
                <a:gd name="T15" fmla="*/ 5 h 370"/>
                <a:gd name="T16" fmla="*/ 187 w 406"/>
                <a:gd name="T17" fmla="*/ 2 h 370"/>
                <a:gd name="T18" fmla="*/ 157 w 406"/>
                <a:gd name="T19" fmla="*/ 13 h 370"/>
                <a:gd name="T20" fmla="*/ 133 w 406"/>
                <a:gd name="T21" fmla="*/ 21 h 370"/>
                <a:gd name="T22" fmla="*/ 107 w 406"/>
                <a:gd name="T23" fmla="*/ 34 h 370"/>
                <a:gd name="T24" fmla="*/ 83 w 406"/>
                <a:gd name="T25" fmla="*/ 45 h 370"/>
                <a:gd name="T26" fmla="*/ 61 w 406"/>
                <a:gd name="T27" fmla="*/ 50 h 370"/>
                <a:gd name="T28" fmla="*/ 43 w 406"/>
                <a:gd name="T29" fmla="*/ 61 h 370"/>
                <a:gd name="T30" fmla="*/ 13 w 406"/>
                <a:gd name="T31" fmla="*/ 85 h 370"/>
                <a:gd name="T32" fmla="*/ 35 w 406"/>
                <a:gd name="T33" fmla="*/ 104 h 370"/>
                <a:gd name="T34" fmla="*/ 93 w 406"/>
                <a:gd name="T35" fmla="*/ 106 h 370"/>
                <a:gd name="T36" fmla="*/ 152 w 406"/>
                <a:gd name="T37" fmla="*/ 98 h 370"/>
                <a:gd name="T38" fmla="*/ 203 w 406"/>
                <a:gd name="T39" fmla="*/ 80 h 370"/>
                <a:gd name="T40" fmla="*/ 235 w 406"/>
                <a:gd name="T41" fmla="*/ 61 h 370"/>
                <a:gd name="T42" fmla="*/ 248 w 406"/>
                <a:gd name="T43" fmla="*/ 74 h 370"/>
                <a:gd name="T44" fmla="*/ 237 w 406"/>
                <a:gd name="T45" fmla="*/ 109 h 370"/>
                <a:gd name="T46" fmla="*/ 213 w 406"/>
                <a:gd name="T47" fmla="*/ 144 h 370"/>
                <a:gd name="T48" fmla="*/ 195 w 406"/>
                <a:gd name="T49" fmla="*/ 168 h 370"/>
                <a:gd name="T50" fmla="*/ 176 w 406"/>
                <a:gd name="T51" fmla="*/ 202 h 370"/>
                <a:gd name="T52" fmla="*/ 152 w 406"/>
                <a:gd name="T53" fmla="*/ 253 h 370"/>
                <a:gd name="T54" fmla="*/ 141 w 406"/>
                <a:gd name="T55" fmla="*/ 288 h 370"/>
                <a:gd name="T56" fmla="*/ 133 w 406"/>
                <a:gd name="T57" fmla="*/ 314 h 370"/>
                <a:gd name="T58" fmla="*/ 157 w 406"/>
                <a:gd name="T59" fmla="*/ 309 h 370"/>
                <a:gd name="T60" fmla="*/ 179 w 406"/>
                <a:gd name="T61" fmla="*/ 290 h 370"/>
                <a:gd name="T62" fmla="*/ 197 w 406"/>
                <a:gd name="T63" fmla="*/ 266 h 370"/>
                <a:gd name="T64" fmla="*/ 219 w 406"/>
                <a:gd name="T65" fmla="*/ 202 h 370"/>
                <a:gd name="T66" fmla="*/ 251 w 406"/>
                <a:gd name="T67" fmla="*/ 152 h 370"/>
                <a:gd name="T68" fmla="*/ 264 w 406"/>
                <a:gd name="T69" fmla="*/ 152 h 370"/>
                <a:gd name="T70" fmla="*/ 267 w 406"/>
                <a:gd name="T71" fmla="*/ 194 h 370"/>
                <a:gd name="T72" fmla="*/ 245 w 406"/>
                <a:gd name="T73" fmla="*/ 234 h 370"/>
                <a:gd name="T74" fmla="*/ 229 w 406"/>
                <a:gd name="T75" fmla="*/ 250 h 370"/>
                <a:gd name="T76" fmla="*/ 237 w 406"/>
                <a:gd name="T77" fmla="*/ 256 h 370"/>
                <a:gd name="T78" fmla="*/ 261 w 406"/>
                <a:gd name="T79" fmla="*/ 258 h 370"/>
                <a:gd name="T80" fmla="*/ 283 w 406"/>
                <a:gd name="T81" fmla="*/ 250 h 370"/>
                <a:gd name="T82" fmla="*/ 299 w 406"/>
                <a:gd name="T83" fmla="*/ 210 h 370"/>
                <a:gd name="T84" fmla="*/ 318 w 406"/>
                <a:gd name="T85" fmla="*/ 141 h 370"/>
                <a:gd name="T86" fmla="*/ 307 w 406"/>
                <a:gd name="T87" fmla="*/ 130 h 370"/>
                <a:gd name="T88" fmla="*/ 320 w 406"/>
                <a:gd name="T89" fmla="*/ 64 h 370"/>
                <a:gd name="T90" fmla="*/ 326 w 406"/>
                <a:gd name="T91" fmla="*/ 106 h 370"/>
                <a:gd name="T92" fmla="*/ 336 w 406"/>
                <a:gd name="T93" fmla="*/ 101 h 370"/>
                <a:gd name="T94" fmla="*/ 339 w 406"/>
                <a:gd name="T95" fmla="*/ 168 h 370"/>
                <a:gd name="T96" fmla="*/ 350 w 406"/>
                <a:gd name="T97" fmla="*/ 274 h 370"/>
                <a:gd name="T98" fmla="*/ 371 w 406"/>
                <a:gd name="T99" fmla="*/ 336 h 370"/>
                <a:gd name="T100" fmla="*/ 406 w 406"/>
                <a:gd name="T101" fmla="*/ 304 h 370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06"/>
                <a:gd name="T154" fmla="*/ 0 h 370"/>
                <a:gd name="T155" fmla="*/ 406 w 406"/>
                <a:gd name="T156" fmla="*/ 370 h 370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06" h="370">
                  <a:moveTo>
                    <a:pt x="406" y="301"/>
                  </a:moveTo>
                  <a:lnTo>
                    <a:pt x="406" y="285"/>
                  </a:lnTo>
                  <a:lnTo>
                    <a:pt x="403" y="266"/>
                  </a:lnTo>
                  <a:lnTo>
                    <a:pt x="400" y="248"/>
                  </a:lnTo>
                  <a:lnTo>
                    <a:pt x="398" y="232"/>
                  </a:lnTo>
                  <a:lnTo>
                    <a:pt x="395" y="216"/>
                  </a:lnTo>
                  <a:lnTo>
                    <a:pt x="390" y="205"/>
                  </a:lnTo>
                  <a:lnTo>
                    <a:pt x="387" y="192"/>
                  </a:lnTo>
                  <a:lnTo>
                    <a:pt x="382" y="178"/>
                  </a:lnTo>
                  <a:lnTo>
                    <a:pt x="379" y="168"/>
                  </a:lnTo>
                  <a:lnTo>
                    <a:pt x="374" y="154"/>
                  </a:lnTo>
                  <a:lnTo>
                    <a:pt x="368" y="141"/>
                  </a:lnTo>
                  <a:lnTo>
                    <a:pt x="366" y="128"/>
                  </a:lnTo>
                  <a:lnTo>
                    <a:pt x="363" y="120"/>
                  </a:lnTo>
                  <a:lnTo>
                    <a:pt x="358" y="112"/>
                  </a:lnTo>
                  <a:lnTo>
                    <a:pt x="355" y="104"/>
                  </a:lnTo>
                  <a:lnTo>
                    <a:pt x="352" y="96"/>
                  </a:lnTo>
                  <a:lnTo>
                    <a:pt x="352" y="85"/>
                  </a:lnTo>
                  <a:lnTo>
                    <a:pt x="350" y="77"/>
                  </a:lnTo>
                  <a:lnTo>
                    <a:pt x="347" y="69"/>
                  </a:lnTo>
                  <a:lnTo>
                    <a:pt x="344" y="58"/>
                  </a:lnTo>
                  <a:lnTo>
                    <a:pt x="344" y="42"/>
                  </a:lnTo>
                  <a:lnTo>
                    <a:pt x="344" y="40"/>
                  </a:lnTo>
                  <a:lnTo>
                    <a:pt x="342" y="37"/>
                  </a:lnTo>
                  <a:lnTo>
                    <a:pt x="342" y="34"/>
                  </a:lnTo>
                  <a:lnTo>
                    <a:pt x="339" y="29"/>
                  </a:lnTo>
                  <a:lnTo>
                    <a:pt x="342" y="24"/>
                  </a:lnTo>
                  <a:lnTo>
                    <a:pt x="342" y="18"/>
                  </a:lnTo>
                  <a:lnTo>
                    <a:pt x="339" y="13"/>
                  </a:lnTo>
                  <a:lnTo>
                    <a:pt x="339" y="5"/>
                  </a:lnTo>
                  <a:lnTo>
                    <a:pt x="336" y="13"/>
                  </a:lnTo>
                  <a:lnTo>
                    <a:pt x="336" y="18"/>
                  </a:lnTo>
                  <a:lnTo>
                    <a:pt x="334" y="24"/>
                  </a:lnTo>
                  <a:lnTo>
                    <a:pt x="328" y="26"/>
                  </a:lnTo>
                  <a:lnTo>
                    <a:pt x="326" y="29"/>
                  </a:lnTo>
                  <a:lnTo>
                    <a:pt x="248" y="0"/>
                  </a:lnTo>
                  <a:lnTo>
                    <a:pt x="243" y="2"/>
                  </a:lnTo>
                  <a:lnTo>
                    <a:pt x="235" y="5"/>
                  </a:lnTo>
                  <a:lnTo>
                    <a:pt x="227" y="5"/>
                  </a:lnTo>
                  <a:lnTo>
                    <a:pt x="221" y="5"/>
                  </a:lnTo>
                  <a:lnTo>
                    <a:pt x="213" y="2"/>
                  </a:lnTo>
                  <a:lnTo>
                    <a:pt x="205" y="2"/>
                  </a:lnTo>
                  <a:lnTo>
                    <a:pt x="197" y="2"/>
                  </a:lnTo>
                  <a:lnTo>
                    <a:pt x="192" y="2"/>
                  </a:lnTo>
                  <a:lnTo>
                    <a:pt x="187" y="2"/>
                  </a:lnTo>
                  <a:lnTo>
                    <a:pt x="179" y="2"/>
                  </a:lnTo>
                  <a:lnTo>
                    <a:pt x="176" y="5"/>
                  </a:lnTo>
                  <a:lnTo>
                    <a:pt x="171" y="8"/>
                  </a:lnTo>
                  <a:lnTo>
                    <a:pt x="163" y="10"/>
                  </a:lnTo>
                  <a:lnTo>
                    <a:pt x="157" y="13"/>
                  </a:lnTo>
                  <a:lnTo>
                    <a:pt x="152" y="16"/>
                  </a:lnTo>
                  <a:lnTo>
                    <a:pt x="149" y="16"/>
                  </a:lnTo>
                  <a:lnTo>
                    <a:pt x="141" y="18"/>
                  </a:lnTo>
                  <a:lnTo>
                    <a:pt x="139" y="21"/>
                  </a:lnTo>
                  <a:lnTo>
                    <a:pt x="133" y="21"/>
                  </a:lnTo>
                  <a:lnTo>
                    <a:pt x="128" y="24"/>
                  </a:lnTo>
                  <a:lnTo>
                    <a:pt x="123" y="26"/>
                  </a:lnTo>
                  <a:lnTo>
                    <a:pt x="117" y="29"/>
                  </a:lnTo>
                  <a:lnTo>
                    <a:pt x="112" y="32"/>
                  </a:lnTo>
                  <a:lnTo>
                    <a:pt x="107" y="34"/>
                  </a:lnTo>
                  <a:lnTo>
                    <a:pt x="101" y="37"/>
                  </a:lnTo>
                  <a:lnTo>
                    <a:pt x="96" y="37"/>
                  </a:lnTo>
                  <a:lnTo>
                    <a:pt x="91" y="40"/>
                  </a:lnTo>
                  <a:lnTo>
                    <a:pt x="85" y="42"/>
                  </a:lnTo>
                  <a:lnTo>
                    <a:pt x="83" y="45"/>
                  </a:lnTo>
                  <a:lnTo>
                    <a:pt x="77" y="48"/>
                  </a:lnTo>
                  <a:lnTo>
                    <a:pt x="72" y="48"/>
                  </a:lnTo>
                  <a:lnTo>
                    <a:pt x="67" y="50"/>
                  </a:lnTo>
                  <a:lnTo>
                    <a:pt x="64" y="50"/>
                  </a:lnTo>
                  <a:lnTo>
                    <a:pt x="61" y="50"/>
                  </a:lnTo>
                  <a:lnTo>
                    <a:pt x="59" y="53"/>
                  </a:lnTo>
                  <a:lnTo>
                    <a:pt x="56" y="53"/>
                  </a:lnTo>
                  <a:lnTo>
                    <a:pt x="53" y="56"/>
                  </a:lnTo>
                  <a:lnTo>
                    <a:pt x="51" y="58"/>
                  </a:lnTo>
                  <a:lnTo>
                    <a:pt x="43" y="61"/>
                  </a:lnTo>
                  <a:lnTo>
                    <a:pt x="37" y="66"/>
                  </a:lnTo>
                  <a:lnTo>
                    <a:pt x="32" y="69"/>
                  </a:lnTo>
                  <a:lnTo>
                    <a:pt x="24" y="74"/>
                  </a:lnTo>
                  <a:lnTo>
                    <a:pt x="19" y="80"/>
                  </a:lnTo>
                  <a:lnTo>
                    <a:pt x="13" y="85"/>
                  </a:lnTo>
                  <a:lnTo>
                    <a:pt x="5" y="88"/>
                  </a:lnTo>
                  <a:lnTo>
                    <a:pt x="0" y="93"/>
                  </a:lnTo>
                  <a:lnTo>
                    <a:pt x="11" y="96"/>
                  </a:lnTo>
                  <a:lnTo>
                    <a:pt x="24" y="101"/>
                  </a:lnTo>
                  <a:lnTo>
                    <a:pt x="35" y="104"/>
                  </a:lnTo>
                  <a:lnTo>
                    <a:pt x="45" y="106"/>
                  </a:lnTo>
                  <a:lnTo>
                    <a:pt x="59" y="106"/>
                  </a:lnTo>
                  <a:lnTo>
                    <a:pt x="69" y="109"/>
                  </a:lnTo>
                  <a:lnTo>
                    <a:pt x="80" y="109"/>
                  </a:lnTo>
                  <a:lnTo>
                    <a:pt x="93" y="106"/>
                  </a:lnTo>
                  <a:lnTo>
                    <a:pt x="104" y="106"/>
                  </a:lnTo>
                  <a:lnTo>
                    <a:pt x="117" y="104"/>
                  </a:lnTo>
                  <a:lnTo>
                    <a:pt x="131" y="104"/>
                  </a:lnTo>
                  <a:lnTo>
                    <a:pt x="141" y="101"/>
                  </a:lnTo>
                  <a:lnTo>
                    <a:pt x="152" y="98"/>
                  </a:lnTo>
                  <a:lnTo>
                    <a:pt x="165" y="96"/>
                  </a:lnTo>
                  <a:lnTo>
                    <a:pt x="176" y="90"/>
                  </a:lnTo>
                  <a:lnTo>
                    <a:pt x="187" y="85"/>
                  </a:lnTo>
                  <a:lnTo>
                    <a:pt x="195" y="82"/>
                  </a:lnTo>
                  <a:lnTo>
                    <a:pt x="203" y="80"/>
                  </a:lnTo>
                  <a:lnTo>
                    <a:pt x="208" y="74"/>
                  </a:lnTo>
                  <a:lnTo>
                    <a:pt x="216" y="72"/>
                  </a:lnTo>
                  <a:lnTo>
                    <a:pt x="221" y="69"/>
                  </a:lnTo>
                  <a:lnTo>
                    <a:pt x="229" y="64"/>
                  </a:lnTo>
                  <a:lnTo>
                    <a:pt x="235" y="61"/>
                  </a:lnTo>
                  <a:lnTo>
                    <a:pt x="243" y="58"/>
                  </a:lnTo>
                  <a:lnTo>
                    <a:pt x="245" y="61"/>
                  </a:lnTo>
                  <a:lnTo>
                    <a:pt x="248" y="64"/>
                  </a:lnTo>
                  <a:lnTo>
                    <a:pt x="248" y="69"/>
                  </a:lnTo>
                  <a:lnTo>
                    <a:pt x="248" y="74"/>
                  </a:lnTo>
                  <a:lnTo>
                    <a:pt x="248" y="80"/>
                  </a:lnTo>
                  <a:lnTo>
                    <a:pt x="245" y="85"/>
                  </a:lnTo>
                  <a:lnTo>
                    <a:pt x="245" y="93"/>
                  </a:lnTo>
                  <a:lnTo>
                    <a:pt x="240" y="101"/>
                  </a:lnTo>
                  <a:lnTo>
                    <a:pt x="237" y="109"/>
                  </a:lnTo>
                  <a:lnTo>
                    <a:pt x="232" y="114"/>
                  </a:lnTo>
                  <a:lnTo>
                    <a:pt x="227" y="120"/>
                  </a:lnTo>
                  <a:lnTo>
                    <a:pt x="224" y="128"/>
                  </a:lnTo>
                  <a:lnTo>
                    <a:pt x="219" y="136"/>
                  </a:lnTo>
                  <a:lnTo>
                    <a:pt x="213" y="144"/>
                  </a:lnTo>
                  <a:lnTo>
                    <a:pt x="211" y="149"/>
                  </a:lnTo>
                  <a:lnTo>
                    <a:pt x="205" y="154"/>
                  </a:lnTo>
                  <a:lnTo>
                    <a:pt x="203" y="160"/>
                  </a:lnTo>
                  <a:lnTo>
                    <a:pt x="200" y="165"/>
                  </a:lnTo>
                  <a:lnTo>
                    <a:pt x="195" y="168"/>
                  </a:lnTo>
                  <a:lnTo>
                    <a:pt x="192" y="176"/>
                  </a:lnTo>
                  <a:lnTo>
                    <a:pt x="187" y="181"/>
                  </a:lnTo>
                  <a:lnTo>
                    <a:pt x="184" y="186"/>
                  </a:lnTo>
                  <a:lnTo>
                    <a:pt x="179" y="192"/>
                  </a:lnTo>
                  <a:lnTo>
                    <a:pt x="176" y="202"/>
                  </a:lnTo>
                  <a:lnTo>
                    <a:pt x="171" y="210"/>
                  </a:lnTo>
                  <a:lnTo>
                    <a:pt x="165" y="221"/>
                  </a:lnTo>
                  <a:lnTo>
                    <a:pt x="160" y="232"/>
                  </a:lnTo>
                  <a:lnTo>
                    <a:pt x="157" y="242"/>
                  </a:lnTo>
                  <a:lnTo>
                    <a:pt x="152" y="253"/>
                  </a:lnTo>
                  <a:lnTo>
                    <a:pt x="149" y="264"/>
                  </a:lnTo>
                  <a:lnTo>
                    <a:pt x="147" y="274"/>
                  </a:lnTo>
                  <a:lnTo>
                    <a:pt x="144" y="280"/>
                  </a:lnTo>
                  <a:lnTo>
                    <a:pt x="144" y="285"/>
                  </a:lnTo>
                  <a:lnTo>
                    <a:pt x="141" y="288"/>
                  </a:lnTo>
                  <a:lnTo>
                    <a:pt x="141" y="293"/>
                  </a:lnTo>
                  <a:lnTo>
                    <a:pt x="139" y="298"/>
                  </a:lnTo>
                  <a:lnTo>
                    <a:pt x="136" y="304"/>
                  </a:lnTo>
                  <a:lnTo>
                    <a:pt x="136" y="309"/>
                  </a:lnTo>
                  <a:lnTo>
                    <a:pt x="133" y="314"/>
                  </a:lnTo>
                  <a:lnTo>
                    <a:pt x="139" y="314"/>
                  </a:lnTo>
                  <a:lnTo>
                    <a:pt x="144" y="312"/>
                  </a:lnTo>
                  <a:lnTo>
                    <a:pt x="149" y="312"/>
                  </a:lnTo>
                  <a:lnTo>
                    <a:pt x="152" y="309"/>
                  </a:lnTo>
                  <a:lnTo>
                    <a:pt x="157" y="309"/>
                  </a:lnTo>
                  <a:lnTo>
                    <a:pt x="163" y="306"/>
                  </a:lnTo>
                  <a:lnTo>
                    <a:pt x="168" y="304"/>
                  </a:lnTo>
                  <a:lnTo>
                    <a:pt x="171" y="298"/>
                  </a:lnTo>
                  <a:lnTo>
                    <a:pt x="176" y="296"/>
                  </a:lnTo>
                  <a:lnTo>
                    <a:pt x="179" y="290"/>
                  </a:lnTo>
                  <a:lnTo>
                    <a:pt x="184" y="285"/>
                  </a:lnTo>
                  <a:lnTo>
                    <a:pt x="187" y="282"/>
                  </a:lnTo>
                  <a:lnTo>
                    <a:pt x="192" y="277"/>
                  </a:lnTo>
                  <a:lnTo>
                    <a:pt x="195" y="272"/>
                  </a:lnTo>
                  <a:lnTo>
                    <a:pt x="197" y="266"/>
                  </a:lnTo>
                  <a:lnTo>
                    <a:pt x="203" y="261"/>
                  </a:lnTo>
                  <a:lnTo>
                    <a:pt x="205" y="245"/>
                  </a:lnTo>
                  <a:lnTo>
                    <a:pt x="208" y="229"/>
                  </a:lnTo>
                  <a:lnTo>
                    <a:pt x="213" y="216"/>
                  </a:lnTo>
                  <a:lnTo>
                    <a:pt x="219" y="202"/>
                  </a:lnTo>
                  <a:lnTo>
                    <a:pt x="224" y="189"/>
                  </a:lnTo>
                  <a:lnTo>
                    <a:pt x="232" y="176"/>
                  </a:lnTo>
                  <a:lnTo>
                    <a:pt x="240" y="165"/>
                  </a:lnTo>
                  <a:lnTo>
                    <a:pt x="248" y="154"/>
                  </a:lnTo>
                  <a:lnTo>
                    <a:pt x="251" y="152"/>
                  </a:lnTo>
                  <a:lnTo>
                    <a:pt x="253" y="149"/>
                  </a:lnTo>
                  <a:lnTo>
                    <a:pt x="256" y="146"/>
                  </a:lnTo>
                  <a:lnTo>
                    <a:pt x="259" y="149"/>
                  </a:lnTo>
                  <a:lnTo>
                    <a:pt x="261" y="149"/>
                  </a:lnTo>
                  <a:lnTo>
                    <a:pt x="264" y="152"/>
                  </a:lnTo>
                  <a:lnTo>
                    <a:pt x="267" y="154"/>
                  </a:lnTo>
                  <a:lnTo>
                    <a:pt x="267" y="165"/>
                  </a:lnTo>
                  <a:lnTo>
                    <a:pt x="267" y="176"/>
                  </a:lnTo>
                  <a:lnTo>
                    <a:pt x="267" y="186"/>
                  </a:lnTo>
                  <a:lnTo>
                    <a:pt x="267" y="194"/>
                  </a:lnTo>
                  <a:lnTo>
                    <a:pt x="264" y="205"/>
                  </a:lnTo>
                  <a:lnTo>
                    <a:pt x="261" y="216"/>
                  </a:lnTo>
                  <a:lnTo>
                    <a:pt x="256" y="224"/>
                  </a:lnTo>
                  <a:lnTo>
                    <a:pt x="251" y="232"/>
                  </a:lnTo>
                  <a:lnTo>
                    <a:pt x="245" y="234"/>
                  </a:lnTo>
                  <a:lnTo>
                    <a:pt x="243" y="237"/>
                  </a:lnTo>
                  <a:lnTo>
                    <a:pt x="240" y="240"/>
                  </a:lnTo>
                  <a:lnTo>
                    <a:pt x="237" y="245"/>
                  </a:lnTo>
                  <a:lnTo>
                    <a:pt x="235" y="248"/>
                  </a:lnTo>
                  <a:lnTo>
                    <a:pt x="229" y="250"/>
                  </a:lnTo>
                  <a:lnTo>
                    <a:pt x="227" y="253"/>
                  </a:lnTo>
                  <a:lnTo>
                    <a:pt x="224" y="256"/>
                  </a:lnTo>
                  <a:lnTo>
                    <a:pt x="227" y="256"/>
                  </a:lnTo>
                  <a:lnTo>
                    <a:pt x="232" y="256"/>
                  </a:lnTo>
                  <a:lnTo>
                    <a:pt x="237" y="256"/>
                  </a:lnTo>
                  <a:lnTo>
                    <a:pt x="243" y="256"/>
                  </a:lnTo>
                  <a:lnTo>
                    <a:pt x="245" y="256"/>
                  </a:lnTo>
                  <a:lnTo>
                    <a:pt x="251" y="258"/>
                  </a:lnTo>
                  <a:lnTo>
                    <a:pt x="256" y="258"/>
                  </a:lnTo>
                  <a:lnTo>
                    <a:pt x="261" y="258"/>
                  </a:lnTo>
                  <a:lnTo>
                    <a:pt x="267" y="258"/>
                  </a:lnTo>
                  <a:lnTo>
                    <a:pt x="269" y="256"/>
                  </a:lnTo>
                  <a:lnTo>
                    <a:pt x="275" y="253"/>
                  </a:lnTo>
                  <a:lnTo>
                    <a:pt x="277" y="253"/>
                  </a:lnTo>
                  <a:lnTo>
                    <a:pt x="283" y="250"/>
                  </a:lnTo>
                  <a:lnTo>
                    <a:pt x="285" y="245"/>
                  </a:lnTo>
                  <a:lnTo>
                    <a:pt x="288" y="242"/>
                  </a:lnTo>
                  <a:lnTo>
                    <a:pt x="291" y="237"/>
                  </a:lnTo>
                  <a:lnTo>
                    <a:pt x="296" y="224"/>
                  </a:lnTo>
                  <a:lnTo>
                    <a:pt x="299" y="210"/>
                  </a:lnTo>
                  <a:lnTo>
                    <a:pt x="304" y="194"/>
                  </a:lnTo>
                  <a:lnTo>
                    <a:pt x="307" y="181"/>
                  </a:lnTo>
                  <a:lnTo>
                    <a:pt x="310" y="168"/>
                  </a:lnTo>
                  <a:lnTo>
                    <a:pt x="315" y="154"/>
                  </a:lnTo>
                  <a:lnTo>
                    <a:pt x="318" y="141"/>
                  </a:lnTo>
                  <a:lnTo>
                    <a:pt x="320" y="128"/>
                  </a:lnTo>
                  <a:lnTo>
                    <a:pt x="318" y="128"/>
                  </a:lnTo>
                  <a:lnTo>
                    <a:pt x="315" y="125"/>
                  </a:lnTo>
                  <a:lnTo>
                    <a:pt x="310" y="130"/>
                  </a:lnTo>
                  <a:lnTo>
                    <a:pt x="307" y="130"/>
                  </a:lnTo>
                  <a:lnTo>
                    <a:pt x="304" y="128"/>
                  </a:lnTo>
                  <a:lnTo>
                    <a:pt x="301" y="125"/>
                  </a:lnTo>
                  <a:lnTo>
                    <a:pt x="299" y="98"/>
                  </a:lnTo>
                  <a:lnTo>
                    <a:pt x="318" y="64"/>
                  </a:lnTo>
                  <a:lnTo>
                    <a:pt x="320" y="64"/>
                  </a:lnTo>
                  <a:lnTo>
                    <a:pt x="320" y="66"/>
                  </a:lnTo>
                  <a:lnTo>
                    <a:pt x="320" y="69"/>
                  </a:lnTo>
                  <a:lnTo>
                    <a:pt x="323" y="72"/>
                  </a:lnTo>
                  <a:lnTo>
                    <a:pt x="326" y="109"/>
                  </a:lnTo>
                  <a:lnTo>
                    <a:pt x="326" y="106"/>
                  </a:lnTo>
                  <a:lnTo>
                    <a:pt x="328" y="104"/>
                  </a:lnTo>
                  <a:lnTo>
                    <a:pt x="331" y="98"/>
                  </a:lnTo>
                  <a:lnTo>
                    <a:pt x="334" y="98"/>
                  </a:lnTo>
                  <a:lnTo>
                    <a:pt x="336" y="98"/>
                  </a:lnTo>
                  <a:lnTo>
                    <a:pt x="336" y="101"/>
                  </a:lnTo>
                  <a:lnTo>
                    <a:pt x="339" y="104"/>
                  </a:lnTo>
                  <a:lnTo>
                    <a:pt x="339" y="106"/>
                  </a:lnTo>
                  <a:lnTo>
                    <a:pt x="339" y="128"/>
                  </a:lnTo>
                  <a:lnTo>
                    <a:pt x="339" y="149"/>
                  </a:lnTo>
                  <a:lnTo>
                    <a:pt x="339" y="168"/>
                  </a:lnTo>
                  <a:lnTo>
                    <a:pt x="342" y="189"/>
                  </a:lnTo>
                  <a:lnTo>
                    <a:pt x="344" y="210"/>
                  </a:lnTo>
                  <a:lnTo>
                    <a:pt x="344" y="232"/>
                  </a:lnTo>
                  <a:lnTo>
                    <a:pt x="347" y="253"/>
                  </a:lnTo>
                  <a:lnTo>
                    <a:pt x="350" y="274"/>
                  </a:lnTo>
                  <a:lnTo>
                    <a:pt x="352" y="288"/>
                  </a:lnTo>
                  <a:lnTo>
                    <a:pt x="355" y="304"/>
                  </a:lnTo>
                  <a:lnTo>
                    <a:pt x="360" y="314"/>
                  </a:lnTo>
                  <a:lnTo>
                    <a:pt x="366" y="325"/>
                  </a:lnTo>
                  <a:lnTo>
                    <a:pt x="371" y="336"/>
                  </a:lnTo>
                  <a:lnTo>
                    <a:pt x="376" y="346"/>
                  </a:lnTo>
                  <a:lnTo>
                    <a:pt x="379" y="357"/>
                  </a:lnTo>
                  <a:lnTo>
                    <a:pt x="384" y="370"/>
                  </a:lnTo>
                  <a:lnTo>
                    <a:pt x="406" y="306"/>
                  </a:lnTo>
                  <a:lnTo>
                    <a:pt x="406" y="304"/>
                  </a:lnTo>
                  <a:lnTo>
                    <a:pt x="406" y="301"/>
                  </a:lnTo>
                  <a:close/>
                </a:path>
              </a:pathLst>
            </a:custGeom>
            <a:solidFill>
              <a:srgbClr val="FF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3" name="Freeform 70"/>
            <p:cNvSpPr>
              <a:spLocks/>
            </p:cNvSpPr>
            <p:nvPr/>
          </p:nvSpPr>
          <p:spPr bwMode="auto">
            <a:xfrm>
              <a:off x="1056" y="1427"/>
              <a:ext cx="19" cy="195"/>
            </a:xfrm>
            <a:custGeom>
              <a:avLst/>
              <a:gdLst>
                <a:gd name="T0" fmla="*/ 19 w 19"/>
                <a:gd name="T1" fmla="*/ 182 h 195"/>
                <a:gd name="T2" fmla="*/ 0 w 19"/>
                <a:gd name="T3" fmla="*/ 0 h 195"/>
                <a:gd name="T4" fmla="*/ 0 w 19"/>
                <a:gd name="T5" fmla="*/ 30 h 195"/>
                <a:gd name="T6" fmla="*/ 0 w 19"/>
                <a:gd name="T7" fmla="*/ 56 h 195"/>
                <a:gd name="T8" fmla="*/ 3 w 19"/>
                <a:gd name="T9" fmla="*/ 86 h 195"/>
                <a:gd name="T10" fmla="*/ 6 w 19"/>
                <a:gd name="T11" fmla="*/ 115 h 195"/>
                <a:gd name="T12" fmla="*/ 6 w 19"/>
                <a:gd name="T13" fmla="*/ 136 h 195"/>
                <a:gd name="T14" fmla="*/ 6 w 19"/>
                <a:gd name="T15" fmla="*/ 155 h 195"/>
                <a:gd name="T16" fmla="*/ 6 w 19"/>
                <a:gd name="T17" fmla="*/ 174 h 195"/>
                <a:gd name="T18" fmla="*/ 8 w 19"/>
                <a:gd name="T19" fmla="*/ 195 h 195"/>
                <a:gd name="T20" fmla="*/ 11 w 19"/>
                <a:gd name="T21" fmla="*/ 195 h 195"/>
                <a:gd name="T22" fmla="*/ 14 w 19"/>
                <a:gd name="T23" fmla="*/ 195 h 195"/>
                <a:gd name="T24" fmla="*/ 16 w 19"/>
                <a:gd name="T25" fmla="*/ 195 h 195"/>
                <a:gd name="T26" fmla="*/ 19 w 19"/>
                <a:gd name="T27" fmla="*/ 193 h 195"/>
                <a:gd name="T28" fmla="*/ 19 w 19"/>
                <a:gd name="T29" fmla="*/ 187 h 195"/>
                <a:gd name="T30" fmla="*/ 19 w 19"/>
                <a:gd name="T31" fmla="*/ 185 h 195"/>
                <a:gd name="T32" fmla="*/ 19 w 19"/>
                <a:gd name="T33" fmla="*/ 182 h 195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9"/>
                <a:gd name="T52" fmla="*/ 0 h 195"/>
                <a:gd name="T53" fmla="*/ 19 w 19"/>
                <a:gd name="T54" fmla="*/ 195 h 195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9" h="195">
                  <a:moveTo>
                    <a:pt x="19" y="182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0" y="56"/>
                  </a:lnTo>
                  <a:lnTo>
                    <a:pt x="3" y="86"/>
                  </a:lnTo>
                  <a:lnTo>
                    <a:pt x="6" y="115"/>
                  </a:lnTo>
                  <a:lnTo>
                    <a:pt x="6" y="136"/>
                  </a:lnTo>
                  <a:lnTo>
                    <a:pt x="6" y="155"/>
                  </a:lnTo>
                  <a:lnTo>
                    <a:pt x="6" y="174"/>
                  </a:lnTo>
                  <a:lnTo>
                    <a:pt x="8" y="195"/>
                  </a:lnTo>
                  <a:lnTo>
                    <a:pt x="11" y="195"/>
                  </a:lnTo>
                  <a:lnTo>
                    <a:pt x="14" y="195"/>
                  </a:lnTo>
                  <a:lnTo>
                    <a:pt x="16" y="195"/>
                  </a:lnTo>
                  <a:lnTo>
                    <a:pt x="19" y="193"/>
                  </a:lnTo>
                  <a:lnTo>
                    <a:pt x="19" y="187"/>
                  </a:lnTo>
                  <a:lnTo>
                    <a:pt x="19" y="185"/>
                  </a:lnTo>
                  <a:lnTo>
                    <a:pt x="19" y="18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4" name="Freeform 71"/>
            <p:cNvSpPr>
              <a:spLocks/>
            </p:cNvSpPr>
            <p:nvPr/>
          </p:nvSpPr>
          <p:spPr bwMode="auto">
            <a:xfrm>
              <a:off x="1038" y="1126"/>
              <a:ext cx="1" cy="5"/>
            </a:xfrm>
            <a:custGeom>
              <a:avLst/>
              <a:gdLst>
                <a:gd name="T0" fmla="*/ 0 w 1"/>
                <a:gd name="T1" fmla="*/ 5 h 5"/>
                <a:gd name="T2" fmla="*/ 0 w 1"/>
                <a:gd name="T3" fmla="*/ 3 h 5"/>
                <a:gd name="T4" fmla="*/ 0 w 1"/>
                <a:gd name="T5" fmla="*/ 0 h 5"/>
                <a:gd name="T6" fmla="*/ 0 w 1"/>
                <a:gd name="T7" fmla="*/ 3 h 5"/>
                <a:gd name="T8" fmla="*/ 0 w 1"/>
                <a:gd name="T9" fmla="*/ 5 h 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"/>
                <a:gd name="T16" fmla="*/ 0 h 5"/>
                <a:gd name="T17" fmla="*/ 1 w 1"/>
                <a:gd name="T18" fmla="*/ 5 h 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" h="5">
                  <a:moveTo>
                    <a:pt x="0" y="5"/>
                  </a:moveTo>
                  <a:lnTo>
                    <a:pt x="0" y="3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5" name="Freeform 72"/>
            <p:cNvSpPr>
              <a:spLocks/>
            </p:cNvSpPr>
            <p:nvPr/>
          </p:nvSpPr>
          <p:spPr bwMode="auto">
            <a:xfrm>
              <a:off x="947" y="2028"/>
              <a:ext cx="16" cy="29"/>
            </a:xfrm>
            <a:custGeom>
              <a:avLst/>
              <a:gdLst>
                <a:gd name="T0" fmla="*/ 16 w 16"/>
                <a:gd name="T1" fmla="*/ 29 h 29"/>
                <a:gd name="T2" fmla="*/ 16 w 16"/>
                <a:gd name="T3" fmla="*/ 21 h 29"/>
                <a:gd name="T4" fmla="*/ 16 w 16"/>
                <a:gd name="T5" fmla="*/ 16 h 29"/>
                <a:gd name="T6" fmla="*/ 13 w 16"/>
                <a:gd name="T7" fmla="*/ 8 h 29"/>
                <a:gd name="T8" fmla="*/ 10 w 16"/>
                <a:gd name="T9" fmla="*/ 0 h 29"/>
                <a:gd name="T10" fmla="*/ 0 w 16"/>
                <a:gd name="T11" fmla="*/ 29 h 29"/>
                <a:gd name="T12" fmla="*/ 0 w 16"/>
                <a:gd name="T13" fmla="*/ 26 h 29"/>
                <a:gd name="T14" fmla="*/ 2 w 16"/>
                <a:gd name="T15" fmla="*/ 24 h 29"/>
                <a:gd name="T16" fmla="*/ 5 w 16"/>
                <a:gd name="T17" fmla="*/ 18 h 29"/>
                <a:gd name="T18" fmla="*/ 5 w 16"/>
                <a:gd name="T19" fmla="*/ 16 h 29"/>
                <a:gd name="T20" fmla="*/ 8 w 16"/>
                <a:gd name="T21" fmla="*/ 16 h 29"/>
                <a:gd name="T22" fmla="*/ 10 w 16"/>
                <a:gd name="T23" fmla="*/ 16 h 29"/>
                <a:gd name="T24" fmla="*/ 10 w 16"/>
                <a:gd name="T25" fmla="*/ 18 h 29"/>
                <a:gd name="T26" fmla="*/ 10 w 16"/>
                <a:gd name="T27" fmla="*/ 21 h 29"/>
                <a:gd name="T28" fmla="*/ 13 w 16"/>
                <a:gd name="T29" fmla="*/ 24 h 29"/>
                <a:gd name="T30" fmla="*/ 13 w 16"/>
                <a:gd name="T31" fmla="*/ 26 h 29"/>
                <a:gd name="T32" fmla="*/ 16 w 16"/>
                <a:gd name="T33" fmla="*/ 29 h 2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6"/>
                <a:gd name="T52" fmla="*/ 0 h 29"/>
                <a:gd name="T53" fmla="*/ 16 w 16"/>
                <a:gd name="T54" fmla="*/ 29 h 2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6" h="29">
                  <a:moveTo>
                    <a:pt x="16" y="29"/>
                  </a:moveTo>
                  <a:lnTo>
                    <a:pt x="16" y="21"/>
                  </a:lnTo>
                  <a:lnTo>
                    <a:pt x="16" y="16"/>
                  </a:lnTo>
                  <a:lnTo>
                    <a:pt x="13" y="8"/>
                  </a:lnTo>
                  <a:lnTo>
                    <a:pt x="10" y="0"/>
                  </a:lnTo>
                  <a:lnTo>
                    <a:pt x="0" y="29"/>
                  </a:lnTo>
                  <a:lnTo>
                    <a:pt x="0" y="26"/>
                  </a:lnTo>
                  <a:lnTo>
                    <a:pt x="2" y="24"/>
                  </a:lnTo>
                  <a:lnTo>
                    <a:pt x="5" y="18"/>
                  </a:lnTo>
                  <a:lnTo>
                    <a:pt x="5" y="16"/>
                  </a:lnTo>
                  <a:lnTo>
                    <a:pt x="8" y="16"/>
                  </a:lnTo>
                  <a:lnTo>
                    <a:pt x="10" y="16"/>
                  </a:lnTo>
                  <a:lnTo>
                    <a:pt x="10" y="18"/>
                  </a:lnTo>
                  <a:lnTo>
                    <a:pt x="10" y="21"/>
                  </a:lnTo>
                  <a:lnTo>
                    <a:pt x="13" y="24"/>
                  </a:lnTo>
                  <a:lnTo>
                    <a:pt x="13" y="26"/>
                  </a:lnTo>
                  <a:lnTo>
                    <a:pt x="16" y="2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6" name="Freeform 73"/>
            <p:cNvSpPr>
              <a:spLocks/>
            </p:cNvSpPr>
            <p:nvPr/>
          </p:nvSpPr>
          <p:spPr bwMode="auto">
            <a:xfrm>
              <a:off x="947" y="2065"/>
              <a:ext cx="13" cy="11"/>
            </a:xfrm>
            <a:custGeom>
              <a:avLst/>
              <a:gdLst>
                <a:gd name="T0" fmla="*/ 13 w 13"/>
                <a:gd name="T1" fmla="*/ 3 h 11"/>
                <a:gd name="T2" fmla="*/ 10 w 13"/>
                <a:gd name="T3" fmla="*/ 3 h 11"/>
                <a:gd name="T4" fmla="*/ 10 w 13"/>
                <a:gd name="T5" fmla="*/ 0 h 11"/>
                <a:gd name="T6" fmla="*/ 5 w 13"/>
                <a:gd name="T7" fmla="*/ 0 h 11"/>
                <a:gd name="T8" fmla="*/ 2 w 13"/>
                <a:gd name="T9" fmla="*/ 0 h 11"/>
                <a:gd name="T10" fmla="*/ 0 w 13"/>
                <a:gd name="T11" fmla="*/ 0 h 11"/>
                <a:gd name="T12" fmla="*/ 0 w 13"/>
                <a:gd name="T13" fmla="*/ 3 h 11"/>
                <a:gd name="T14" fmla="*/ 0 w 13"/>
                <a:gd name="T15" fmla="*/ 5 h 11"/>
                <a:gd name="T16" fmla="*/ 0 w 13"/>
                <a:gd name="T17" fmla="*/ 8 h 11"/>
                <a:gd name="T18" fmla="*/ 2 w 13"/>
                <a:gd name="T19" fmla="*/ 11 h 11"/>
                <a:gd name="T20" fmla="*/ 5 w 13"/>
                <a:gd name="T21" fmla="*/ 11 h 11"/>
                <a:gd name="T22" fmla="*/ 10 w 13"/>
                <a:gd name="T23" fmla="*/ 11 h 11"/>
                <a:gd name="T24" fmla="*/ 13 w 13"/>
                <a:gd name="T25" fmla="*/ 8 h 11"/>
                <a:gd name="T26" fmla="*/ 13 w 13"/>
                <a:gd name="T27" fmla="*/ 5 h 11"/>
                <a:gd name="T28" fmla="*/ 13 w 13"/>
                <a:gd name="T29" fmla="*/ 3 h 11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3"/>
                <a:gd name="T46" fmla="*/ 0 h 11"/>
                <a:gd name="T47" fmla="*/ 13 w 13"/>
                <a:gd name="T48" fmla="*/ 11 h 11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3" h="11">
                  <a:moveTo>
                    <a:pt x="13" y="3"/>
                  </a:moveTo>
                  <a:lnTo>
                    <a:pt x="10" y="3"/>
                  </a:lnTo>
                  <a:lnTo>
                    <a:pt x="10" y="0"/>
                  </a:lnTo>
                  <a:lnTo>
                    <a:pt x="5" y="0"/>
                  </a:lnTo>
                  <a:lnTo>
                    <a:pt x="2" y="0"/>
                  </a:lnTo>
                  <a:lnTo>
                    <a:pt x="0" y="0"/>
                  </a:lnTo>
                  <a:lnTo>
                    <a:pt x="0" y="3"/>
                  </a:lnTo>
                  <a:lnTo>
                    <a:pt x="0" y="5"/>
                  </a:lnTo>
                  <a:lnTo>
                    <a:pt x="0" y="8"/>
                  </a:lnTo>
                  <a:lnTo>
                    <a:pt x="2" y="11"/>
                  </a:lnTo>
                  <a:lnTo>
                    <a:pt x="5" y="11"/>
                  </a:lnTo>
                  <a:lnTo>
                    <a:pt x="10" y="11"/>
                  </a:lnTo>
                  <a:lnTo>
                    <a:pt x="13" y="8"/>
                  </a:lnTo>
                  <a:lnTo>
                    <a:pt x="13" y="5"/>
                  </a:lnTo>
                  <a:lnTo>
                    <a:pt x="13" y="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7" name="Freeform 74"/>
            <p:cNvSpPr>
              <a:spLocks/>
            </p:cNvSpPr>
            <p:nvPr/>
          </p:nvSpPr>
          <p:spPr bwMode="auto">
            <a:xfrm>
              <a:off x="2604" y="489"/>
              <a:ext cx="296" cy="842"/>
            </a:xfrm>
            <a:custGeom>
              <a:avLst/>
              <a:gdLst>
                <a:gd name="T0" fmla="*/ 117 w 296"/>
                <a:gd name="T1" fmla="*/ 746 h 842"/>
                <a:gd name="T2" fmla="*/ 109 w 296"/>
                <a:gd name="T3" fmla="*/ 648 h 842"/>
                <a:gd name="T4" fmla="*/ 101 w 296"/>
                <a:gd name="T5" fmla="*/ 528 h 842"/>
                <a:gd name="T6" fmla="*/ 109 w 296"/>
                <a:gd name="T7" fmla="*/ 498 h 842"/>
                <a:gd name="T8" fmla="*/ 133 w 296"/>
                <a:gd name="T9" fmla="*/ 525 h 842"/>
                <a:gd name="T10" fmla="*/ 160 w 296"/>
                <a:gd name="T11" fmla="*/ 528 h 842"/>
                <a:gd name="T12" fmla="*/ 184 w 296"/>
                <a:gd name="T13" fmla="*/ 530 h 842"/>
                <a:gd name="T14" fmla="*/ 200 w 296"/>
                <a:gd name="T15" fmla="*/ 533 h 842"/>
                <a:gd name="T16" fmla="*/ 186 w 296"/>
                <a:gd name="T17" fmla="*/ 512 h 842"/>
                <a:gd name="T18" fmla="*/ 160 w 296"/>
                <a:gd name="T19" fmla="*/ 482 h 842"/>
                <a:gd name="T20" fmla="*/ 138 w 296"/>
                <a:gd name="T21" fmla="*/ 469 h 842"/>
                <a:gd name="T22" fmla="*/ 146 w 296"/>
                <a:gd name="T23" fmla="*/ 440 h 842"/>
                <a:gd name="T24" fmla="*/ 181 w 296"/>
                <a:gd name="T25" fmla="*/ 464 h 842"/>
                <a:gd name="T26" fmla="*/ 208 w 296"/>
                <a:gd name="T27" fmla="*/ 506 h 842"/>
                <a:gd name="T28" fmla="*/ 218 w 296"/>
                <a:gd name="T29" fmla="*/ 536 h 842"/>
                <a:gd name="T30" fmla="*/ 245 w 296"/>
                <a:gd name="T31" fmla="*/ 549 h 842"/>
                <a:gd name="T32" fmla="*/ 267 w 296"/>
                <a:gd name="T33" fmla="*/ 576 h 842"/>
                <a:gd name="T34" fmla="*/ 285 w 296"/>
                <a:gd name="T35" fmla="*/ 597 h 842"/>
                <a:gd name="T36" fmla="*/ 251 w 296"/>
                <a:gd name="T37" fmla="*/ 490 h 842"/>
                <a:gd name="T38" fmla="*/ 218 w 296"/>
                <a:gd name="T39" fmla="*/ 456 h 842"/>
                <a:gd name="T40" fmla="*/ 178 w 296"/>
                <a:gd name="T41" fmla="*/ 432 h 842"/>
                <a:gd name="T42" fmla="*/ 152 w 296"/>
                <a:gd name="T43" fmla="*/ 413 h 842"/>
                <a:gd name="T44" fmla="*/ 128 w 296"/>
                <a:gd name="T45" fmla="*/ 389 h 842"/>
                <a:gd name="T46" fmla="*/ 141 w 296"/>
                <a:gd name="T47" fmla="*/ 373 h 842"/>
                <a:gd name="T48" fmla="*/ 157 w 296"/>
                <a:gd name="T49" fmla="*/ 365 h 842"/>
                <a:gd name="T50" fmla="*/ 165 w 296"/>
                <a:gd name="T51" fmla="*/ 325 h 842"/>
                <a:gd name="T52" fmla="*/ 194 w 296"/>
                <a:gd name="T53" fmla="*/ 309 h 842"/>
                <a:gd name="T54" fmla="*/ 227 w 296"/>
                <a:gd name="T55" fmla="*/ 296 h 842"/>
                <a:gd name="T56" fmla="*/ 256 w 296"/>
                <a:gd name="T57" fmla="*/ 269 h 842"/>
                <a:gd name="T58" fmla="*/ 291 w 296"/>
                <a:gd name="T59" fmla="*/ 218 h 842"/>
                <a:gd name="T60" fmla="*/ 264 w 296"/>
                <a:gd name="T61" fmla="*/ 218 h 842"/>
                <a:gd name="T62" fmla="*/ 227 w 296"/>
                <a:gd name="T63" fmla="*/ 232 h 842"/>
                <a:gd name="T64" fmla="*/ 189 w 296"/>
                <a:gd name="T65" fmla="*/ 242 h 842"/>
                <a:gd name="T66" fmla="*/ 170 w 296"/>
                <a:gd name="T67" fmla="*/ 245 h 842"/>
                <a:gd name="T68" fmla="*/ 144 w 296"/>
                <a:gd name="T69" fmla="*/ 261 h 842"/>
                <a:gd name="T70" fmla="*/ 109 w 296"/>
                <a:gd name="T71" fmla="*/ 282 h 842"/>
                <a:gd name="T72" fmla="*/ 74 w 296"/>
                <a:gd name="T73" fmla="*/ 309 h 842"/>
                <a:gd name="T74" fmla="*/ 61 w 296"/>
                <a:gd name="T75" fmla="*/ 317 h 842"/>
                <a:gd name="T76" fmla="*/ 61 w 296"/>
                <a:gd name="T77" fmla="*/ 274 h 842"/>
                <a:gd name="T78" fmla="*/ 56 w 296"/>
                <a:gd name="T79" fmla="*/ 205 h 842"/>
                <a:gd name="T80" fmla="*/ 37 w 296"/>
                <a:gd name="T81" fmla="*/ 85 h 842"/>
                <a:gd name="T82" fmla="*/ 24 w 296"/>
                <a:gd name="T83" fmla="*/ 18 h 842"/>
                <a:gd name="T84" fmla="*/ 0 w 296"/>
                <a:gd name="T85" fmla="*/ 136 h 842"/>
                <a:gd name="T86" fmla="*/ 42 w 296"/>
                <a:gd name="T87" fmla="*/ 312 h 842"/>
                <a:gd name="T88" fmla="*/ 45 w 296"/>
                <a:gd name="T89" fmla="*/ 336 h 842"/>
                <a:gd name="T90" fmla="*/ 64 w 296"/>
                <a:gd name="T91" fmla="*/ 341 h 842"/>
                <a:gd name="T92" fmla="*/ 93 w 296"/>
                <a:gd name="T93" fmla="*/ 325 h 842"/>
                <a:gd name="T94" fmla="*/ 120 w 296"/>
                <a:gd name="T95" fmla="*/ 320 h 842"/>
                <a:gd name="T96" fmla="*/ 146 w 296"/>
                <a:gd name="T97" fmla="*/ 317 h 842"/>
                <a:gd name="T98" fmla="*/ 152 w 296"/>
                <a:gd name="T99" fmla="*/ 341 h 842"/>
                <a:gd name="T100" fmla="*/ 122 w 296"/>
                <a:gd name="T101" fmla="*/ 381 h 842"/>
                <a:gd name="T102" fmla="*/ 112 w 296"/>
                <a:gd name="T103" fmla="*/ 432 h 842"/>
                <a:gd name="T104" fmla="*/ 93 w 296"/>
                <a:gd name="T105" fmla="*/ 413 h 842"/>
                <a:gd name="T106" fmla="*/ 96 w 296"/>
                <a:gd name="T107" fmla="*/ 365 h 842"/>
                <a:gd name="T108" fmla="*/ 82 w 296"/>
                <a:gd name="T109" fmla="*/ 370 h 842"/>
                <a:gd name="T110" fmla="*/ 74 w 296"/>
                <a:gd name="T111" fmla="*/ 408 h 842"/>
                <a:gd name="T112" fmla="*/ 64 w 296"/>
                <a:gd name="T113" fmla="*/ 405 h 842"/>
                <a:gd name="T114" fmla="*/ 69 w 296"/>
                <a:gd name="T115" fmla="*/ 490 h 842"/>
                <a:gd name="T116" fmla="*/ 69 w 296"/>
                <a:gd name="T117" fmla="*/ 672 h 842"/>
                <a:gd name="T118" fmla="*/ 93 w 296"/>
                <a:gd name="T119" fmla="*/ 773 h 842"/>
                <a:gd name="T120" fmla="*/ 112 w 296"/>
                <a:gd name="T121" fmla="*/ 829 h 842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296"/>
                <a:gd name="T184" fmla="*/ 0 h 842"/>
                <a:gd name="T185" fmla="*/ 296 w 296"/>
                <a:gd name="T186" fmla="*/ 842 h 842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296" h="842">
                  <a:moveTo>
                    <a:pt x="125" y="840"/>
                  </a:moveTo>
                  <a:lnTo>
                    <a:pt x="122" y="840"/>
                  </a:lnTo>
                  <a:lnTo>
                    <a:pt x="122" y="837"/>
                  </a:lnTo>
                  <a:lnTo>
                    <a:pt x="120" y="805"/>
                  </a:lnTo>
                  <a:lnTo>
                    <a:pt x="117" y="776"/>
                  </a:lnTo>
                  <a:lnTo>
                    <a:pt x="117" y="746"/>
                  </a:lnTo>
                  <a:lnTo>
                    <a:pt x="117" y="714"/>
                  </a:lnTo>
                  <a:lnTo>
                    <a:pt x="117" y="701"/>
                  </a:lnTo>
                  <a:lnTo>
                    <a:pt x="114" y="690"/>
                  </a:lnTo>
                  <a:lnTo>
                    <a:pt x="112" y="680"/>
                  </a:lnTo>
                  <a:lnTo>
                    <a:pt x="112" y="666"/>
                  </a:lnTo>
                  <a:lnTo>
                    <a:pt x="109" y="648"/>
                  </a:lnTo>
                  <a:lnTo>
                    <a:pt x="106" y="626"/>
                  </a:lnTo>
                  <a:lnTo>
                    <a:pt x="106" y="605"/>
                  </a:lnTo>
                  <a:lnTo>
                    <a:pt x="104" y="586"/>
                  </a:lnTo>
                  <a:lnTo>
                    <a:pt x="101" y="568"/>
                  </a:lnTo>
                  <a:lnTo>
                    <a:pt x="101" y="546"/>
                  </a:lnTo>
                  <a:lnTo>
                    <a:pt x="101" y="528"/>
                  </a:lnTo>
                  <a:lnTo>
                    <a:pt x="101" y="509"/>
                  </a:lnTo>
                  <a:lnTo>
                    <a:pt x="101" y="504"/>
                  </a:lnTo>
                  <a:lnTo>
                    <a:pt x="101" y="501"/>
                  </a:lnTo>
                  <a:lnTo>
                    <a:pt x="101" y="498"/>
                  </a:lnTo>
                  <a:lnTo>
                    <a:pt x="104" y="496"/>
                  </a:lnTo>
                  <a:lnTo>
                    <a:pt x="109" y="498"/>
                  </a:lnTo>
                  <a:lnTo>
                    <a:pt x="112" y="504"/>
                  </a:lnTo>
                  <a:lnTo>
                    <a:pt x="117" y="506"/>
                  </a:lnTo>
                  <a:lnTo>
                    <a:pt x="120" y="512"/>
                  </a:lnTo>
                  <a:lnTo>
                    <a:pt x="125" y="517"/>
                  </a:lnTo>
                  <a:lnTo>
                    <a:pt x="128" y="522"/>
                  </a:lnTo>
                  <a:lnTo>
                    <a:pt x="133" y="525"/>
                  </a:lnTo>
                  <a:lnTo>
                    <a:pt x="136" y="530"/>
                  </a:lnTo>
                  <a:lnTo>
                    <a:pt x="141" y="530"/>
                  </a:lnTo>
                  <a:lnTo>
                    <a:pt x="146" y="530"/>
                  </a:lnTo>
                  <a:lnTo>
                    <a:pt x="149" y="530"/>
                  </a:lnTo>
                  <a:lnTo>
                    <a:pt x="154" y="528"/>
                  </a:lnTo>
                  <a:lnTo>
                    <a:pt x="160" y="528"/>
                  </a:lnTo>
                  <a:lnTo>
                    <a:pt x="162" y="528"/>
                  </a:lnTo>
                  <a:lnTo>
                    <a:pt x="168" y="528"/>
                  </a:lnTo>
                  <a:lnTo>
                    <a:pt x="173" y="528"/>
                  </a:lnTo>
                  <a:lnTo>
                    <a:pt x="176" y="530"/>
                  </a:lnTo>
                  <a:lnTo>
                    <a:pt x="181" y="530"/>
                  </a:lnTo>
                  <a:lnTo>
                    <a:pt x="184" y="530"/>
                  </a:lnTo>
                  <a:lnTo>
                    <a:pt x="186" y="533"/>
                  </a:lnTo>
                  <a:lnTo>
                    <a:pt x="192" y="533"/>
                  </a:lnTo>
                  <a:lnTo>
                    <a:pt x="194" y="533"/>
                  </a:lnTo>
                  <a:lnTo>
                    <a:pt x="200" y="533"/>
                  </a:lnTo>
                  <a:lnTo>
                    <a:pt x="202" y="533"/>
                  </a:lnTo>
                  <a:lnTo>
                    <a:pt x="200" y="533"/>
                  </a:lnTo>
                  <a:lnTo>
                    <a:pt x="197" y="528"/>
                  </a:lnTo>
                  <a:lnTo>
                    <a:pt x="197" y="525"/>
                  </a:lnTo>
                  <a:lnTo>
                    <a:pt x="194" y="522"/>
                  </a:lnTo>
                  <a:lnTo>
                    <a:pt x="192" y="517"/>
                  </a:lnTo>
                  <a:lnTo>
                    <a:pt x="189" y="514"/>
                  </a:lnTo>
                  <a:lnTo>
                    <a:pt x="186" y="512"/>
                  </a:lnTo>
                  <a:lnTo>
                    <a:pt x="184" y="512"/>
                  </a:lnTo>
                  <a:lnTo>
                    <a:pt x="178" y="504"/>
                  </a:lnTo>
                  <a:lnTo>
                    <a:pt x="176" y="498"/>
                  </a:lnTo>
                  <a:lnTo>
                    <a:pt x="170" y="493"/>
                  </a:lnTo>
                  <a:lnTo>
                    <a:pt x="165" y="488"/>
                  </a:lnTo>
                  <a:lnTo>
                    <a:pt x="160" y="482"/>
                  </a:lnTo>
                  <a:lnTo>
                    <a:pt x="154" y="477"/>
                  </a:lnTo>
                  <a:lnTo>
                    <a:pt x="149" y="474"/>
                  </a:lnTo>
                  <a:lnTo>
                    <a:pt x="144" y="472"/>
                  </a:lnTo>
                  <a:lnTo>
                    <a:pt x="141" y="472"/>
                  </a:lnTo>
                  <a:lnTo>
                    <a:pt x="138" y="472"/>
                  </a:lnTo>
                  <a:lnTo>
                    <a:pt x="138" y="469"/>
                  </a:lnTo>
                  <a:lnTo>
                    <a:pt x="136" y="445"/>
                  </a:lnTo>
                  <a:lnTo>
                    <a:pt x="136" y="442"/>
                  </a:lnTo>
                  <a:lnTo>
                    <a:pt x="138" y="442"/>
                  </a:lnTo>
                  <a:lnTo>
                    <a:pt x="138" y="440"/>
                  </a:lnTo>
                  <a:lnTo>
                    <a:pt x="141" y="440"/>
                  </a:lnTo>
                  <a:lnTo>
                    <a:pt x="146" y="440"/>
                  </a:lnTo>
                  <a:lnTo>
                    <a:pt x="154" y="442"/>
                  </a:lnTo>
                  <a:lnTo>
                    <a:pt x="160" y="445"/>
                  </a:lnTo>
                  <a:lnTo>
                    <a:pt x="168" y="448"/>
                  </a:lnTo>
                  <a:lnTo>
                    <a:pt x="173" y="453"/>
                  </a:lnTo>
                  <a:lnTo>
                    <a:pt x="178" y="458"/>
                  </a:lnTo>
                  <a:lnTo>
                    <a:pt x="181" y="464"/>
                  </a:lnTo>
                  <a:lnTo>
                    <a:pt x="186" y="474"/>
                  </a:lnTo>
                  <a:lnTo>
                    <a:pt x="189" y="480"/>
                  </a:lnTo>
                  <a:lnTo>
                    <a:pt x="194" y="488"/>
                  </a:lnTo>
                  <a:lnTo>
                    <a:pt x="200" y="493"/>
                  </a:lnTo>
                  <a:lnTo>
                    <a:pt x="202" y="498"/>
                  </a:lnTo>
                  <a:lnTo>
                    <a:pt x="208" y="506"/>
                  </a:lnTo>
                  <a:lnTo>
                    <a:pt x="210" y="514"/>
                  </a:lnTo>
                  <a:lnTo>
                    <a:pt x="213" y="520"/>
                  </a:lnTo>
                  <a:lnTo>
                    <a:pt x="218" y="528"/>
                  </a:lnTo>
                  <a:lnTo>
                    <a:pt x="218" y="530"/>
                  </a:lnTo>
                  <a:lnTo>
                    <a:pt x="218" y="533"/>
                  </a:lnTo>
                  <a:lnTo>
                    <a:pt x="218" y="536"/>
                  </a:lnTo>
                  <a:lnTo>
                    <a:pt x="218" y="538"/>
                  </a:lnTo>
                  <a:lnTo>
                    <a:pt x="227" y="538"/>
                  </a:lnTo>
                  <a:lnTo>
                    <a:pt x="232" y="541"/>
                  </a:lnTo>
                  <a:lnTo>
                    <a:pt x="235" y="544"/>
                  </a:lnTo>
                  <a:lnTo>
                    <a:pt x="240" y="546"/>
                  </a:lnTo>
                  <a:lnTo>
                    <a:pt x="245" y="549"/>
                  </a:lnTo>
                  <a:lnTo>
                    <a:pt x="251" y="554"/>
                  </a:lnTo>
                  <a:lnTo>
                    <a:pt x="253" y="560"/>
                  </a:lnTo>
                  <a:lnTo>
                    <a:pt x="259" y="565"/>
                  </a:lnTo>
                  <a:lnTo>
                    <a:pt x="261" y="568"/>
                  </a:lnTo>
                  <a:lnTo>
                    <a:pt x="267" y="573"/>
                  </a:lnTo>
                  <a:lnTo>
                    <a:pt x="267" y="576"/>
                  </a:lnTo>
                  <a:lnTo>
                    <a:pt x="269" y="581"/>
                  </a:lnTo>
                  <a:lnTo>
                    <a:pt x="275" y="584"/>
                  </a:lnTo>
                  <a:lnTo>
                    <a:pt x="277" y="589"/>
                  </a:lnTo>
                  <a:lnTo>
                    <a:pt x="280" y="592"/>
                  </a:lnTo>
                  <a:lnTo>
                    <a:pt x="283" y="594"/>
                  </a:lnTo>
                  <a:lnTo>
                    <a:pt x="285" y="597"/>
                  </a:lnTo>
                  <a:lnTo>
                    <a:pt x="288" y="602"/>
                  </a:lnTo>
                  <a:lnTo>
                    <a:pt x="288" y="608"/>
                  </a:lnTo>
                  <a:lnTo>
                    <a:pt x="291" y="610"/>
                  </a:lnTo>
                  <a:lnTo>
                    <a:pt x="272" y="520"/>
                  </a:lnTo>
                  <a:lnTo>
                    <a:pt x="256" y="498"/>
                  </a:lnTo>
                  <a:lnTo>
                    <a:pt x="251" y="490"/>
                  </a:lnTo>
                  <a:lnTo>
                    <a:pt x="248" y="485"/>
                  </a:lnTo>
                  <a:lnTo>
                    <a:pt x="243" y="477"/>
                  </a:lnTo>
                  <a:lnTo>
                    <a:pt x="237" y="472"/>
                  </a:lnTo>
                  <a:lnTo>
                    <a:pt x="232" y="466"/>
                  </a:lnTo>
                  <a:lnTo>
                    <a:pt x="224" y="461"/>
                  </a:lnTo>
                  <a:lnTo>
                    <a:pt x="218" y="456"/>
                  </a:lnTo>
                  <a:lnTo>
                    <a:pt x="210" y="453"/>
                  </a:lnTo>
                  <a:lnTo>
                    <a:pt x="205" y="448"/>
                  </a:lnTo>
                  <a:lnTo>
                    <a:pt x="197" y="442"/>
                  </a:lnTo>
                  <a:lnTo>
                    <a:pt x="192" y="440"/>
                  </a:lnTo>
                  <a:lnTo>
                    <a:pt x="186" y="437"/>
                  </a:lnTo>
                  <a:lnTo>
                    <a:pt x="178" y="432"/>
                  </a:lnTo>
                  <a:lnTo>
                    <a:pt x="173" y="429"/>
                  </a:lnTo>
                  <a:lnTo>
                    <a:pt x="168" y="424"/>
                  </a:lnTo>
                  <a:lnTo>
                    <a:pt x="160" y="418"/>
                  </a:lnTo>
                  <a:lnTo>
                    <a:pt x="157" y="416"/>
                  </a:lnTo>
                  <a:lnTo>
                    <a:pt x="154" y="416"/>
                  </a:lnTo>
                  <a:lnTo>
                    <a:pt x="152" y="413"/>
                  </a:lnTo>
                  <a:lnTo>
                    <a:pt x="149" y="410"/>
                  </a:lnTo>
                  <a:lnTo>
                    <a:pt x="146" y="408"/>
                  </a:lnTo>
                  <a:lnTo>
                    <a:pt x="144" y="408"/>
                  </a:lnTo>
                  <a:lnTo>
                    <a:pt x="144" y="405"/>
                  </a:lnTo>
                  <a:lnTo>
                    <a:pt x="128" y="392"/>
                  </a:lnTo>
                  <a:lnTo>
                    <a:pt x="128" y="389"/>
                  </a:lnTo>
                  <a:lnTo>
                    <a:pt x="130" y="384"/>
                  </a:lnTo>
                  <a:lnTo>
                    <a:pt x="130" y="381"/>
                  </a:lnTo>
                  <a:lnTo>
                    <a:pt x="133" y="378"/>
                  </a:lnTo>
                  <a:lnTo>
                    <a:pt x="136" y="376"/>
                  </a:lnTo>
                  <a:lnTo>
                    <a:pt x="138" y="376"/>
                  </a:lnTo>
                  <a:lnTo>
                    <a:pt x="141" y="373"/>
                  </a:lnTo>
                  <a:lnTo>
                    <a:pt x="144" y="370"/>
                  </a:lnTo>
                  <a:lnTo>
                    <a:pt x="146" y="370"/>
                  </a:lnTo>
                  <a:lnTo>
                    <a:pt x="149" y="368"/>
                  </a:lnTo>
                  <a:lnTo>
                    <a:pt x="152" y="368"/>
                  </a:lnTo>
                  <a:lnTo>
                    <a:pt x="154" y="368"/>
                  </a:lnTo>
                  <a:lnTo>
                    <a:pt x="157" y="365"/>
                  </a:lnTo>
                  <a:lnTo>
                    <a:pt x="160" y="365"/>
                  </a:lnTo>
                  <a:lnTo>
                    <a:pt x="162" y="362"/>
                  </a:lnTo>
                  <a:lnTo>
                    <a:pt x="162" y="360"/>
                  </a:lnTo>
                  <a:lnTo>
                    <a:pt x="162" y="349"/>
                  </a:lnTo>
                  <a:lnTo>
                    <a:pt x="162" y="336"/>
                  </a:lnTo>
                  <a:lnTo>
                    <a:pt x="165" y="325"/>
                  </a:lnTo>
                  <a:lnTo>
                    <a:pt x="168" y="314"/>
                  </a:lnTo>
                  <a:lnTo>
                    <a:pt x="176" y="314"/>
                  </a:lnTo>
                  <a:lnTo>
                    <a:pt x="178" y="314"/>
                  </a:lnTo>
                  <a:lnTo>
                    <a:pt x="184" y="312"/>
                  </a:lnTo>
                  <a:lnTo>
                    <a:pt x="189" y="312"/>
                  </a:lnTo>
                  <a:lnTo>
                    <a:pt x="194" y="309"/>
                  </a:lnTo>
                  <a:lnTo>
                    <a:pt x="200" y="309"/>
                  </a:lnTo>
                  <a:lnTo>
                    <a:pt x="205" y="306"/>
                  </a:lnTo>
                  <a:lnTo>
                    <a:pt x="210" y="304"/>
                  </a:lnTo>
                  <a:lnTo>
                    <a:pt x="216" y="301"/>
                  </a:lnTo>
                  <a:lnTo>
                    <a:pt x="221" y="298"/>
                  </a:lnTo>
                  <a:lnTo>
                    <a:pt x="227" y="296"/>
                  </a:lnTo>
                  <a:lnTo>
                    <a:pt x="232" y="293"/>
                  </a:lnTo>
                  <a:lnTo>
                    <a:pt x="237" y="290"/>
                  </a:lnTo>
                  <a:lnTo>
                    <a:pt x="243" y="285"/>
                  </a:lnTo>
                  <a:lnTo>
                    <a:pt x="245" y="280"/>
                  </a:lnTo>
                  <a:lnTo>
                    <a:pt x="251" y="277"/>
                  </a:lnTo>
                  <a:lnTo>
                    <a:pt x="256" y="269"/>
                  </a:lnTo>
                  <a:lnTo>
                    <a:pt x="261" y="261"/>
                  </a:lnTo>
                  <a:lnTo>
                    <a:pt x="269" y="253"/>
                  </a:lnTo>
                  <a:lnTo>
                    <a:pt x="275" y="242"/>
                  </a:lnTo>
                  <a:lnTo>
                    <a:pt x="280" y="234"/>
                  </a:lnTo>
                  <a:lnTo>
                    <a:pt x="285" y="226"/>
                  </a:lnTo>
                  <a:lnTo>
                    <a:pt x="291" y="218"/>
                  </a:lnTo>
                  <a:lnTo>
                    <a:pt x="296" y="208"/>
                  </a:lnTo>
                  <a:lnTo>
                    <a:pt x="291" y="208"/>
                  </a:lnTo>
                  <a:lnTo>
                    <a:pt x="283" y="213"/>
                  </a:lnTo>
                  <a:lnTo>
                    <a:pt x="277" y="216"/>
                  </a:lnTo>
                  <a:lnTo>
                    <a:pt x="272" y="218"/>
                  </a:lnTo>
                  <a:lnTo>
                    <a:pt x="264" y="218"/>
                  </a:lnTo>
                  <a:lnTo>
                    <a:pt x="259" y="221"/>
                  </a:lnTo>
                  <a:lnTo>
                    <a:pt x="251" y="224"/>
                  </a:lnTo>
                  <a:lnTo>
                    <a:pt x="245" y="226"/>
                  </a:lnTo>
                  <a:lnTo>
                    <a:pt x="240" y="229"/>
                  </a:lnTo>
                  <a:lnTo>
                    <a:pt x="232" y="229"/>
                  </a:lnTo>
                  <a:lnTo>
                    <a:pt x="227" y="232"/>
                  </a:lnTo>
                  <a:lnTo>
                    <a:pt x="218" y="234"/>
                  </a:lnTo>
                  <a:lnTo>
                    <a:pt x="210" y="237"/>
                  </a:lnTo>
                  <a:lnTo>
                    <a:pt x="205" y="237"/>
                  </a:lnTo>
                  <a:lnTo>
                    <a:pt x="200" y="240"/>
                  </a:lnTo>
                  <a:lnTo>
                    <a:pt x="192" y="242"/>
                  </a:lnTo>
                  <a:lnTo>
                    <a:pt x="189" y="242"/>
                  </a:lnTo>
                  <a:lnTo>
                    <a:pt x="186" y="242"/>
                  </a:lnTo>
                  <a:lnTo>
                    <a:pt x="181" y="242"/>
                  </a:lnTo>
                  <a:lnTo>
                    <a:pt x="178" y="242"/>
                  </a:lnTo>
                  <a:lnTo>
                    <a:pt x="176" y="242"/>
                  </a:lnTo>
                  <a:lnTo>
                    <a:pt x="173" y="242"/>
                  </a:lnTo>
                  <a:lnTo>
                    <a:pt x="170" y="245"/>
                  </a:lnTo>
                  <a:lnTo>
                    <a:pt x="168" y="245"/>
                  </a:lnTo>
                  <a:lnTo>
                    <a:pt x="162" y="248"/>
                  </a:lnTo>
                  <a:lnTo>
                    <a:pt x="157" y="250"/>
                  </a:lnTo>
                  <a:lnTo>
                    <a:pt x="152" y="253"/>
                  </a:lnTo>
                  <a:lnTo>
                    <a:pt x="146" y="256"/>
                  </a:lnTo>
                  <a:lnTo>
                    <a:pt x="144" y="261"/>
                  </a:lnTo>
                  <a:lnTo>
                    <a:pt x="138" y="264"/>
                  </a:lnTo>
                  <a:lnTo>
                    <a:pt x="133" y="269"/>
                  </a:lnTo>
                  <a:lnTo>
                    <a:pt x="128" y="272"/>
                  </a:lnTo>
                  <a:lnTo>
                    <a:pt x="122" y="274"/>
                  </a:lnTo>
                  <a:lnTo>
                    <a:pt x="114" y="280"/>
                  </a:lnTo>
                  <a:lnTo>
                    <a:pt x="109" y="282"/>
                  </a:lnTo>
                  <a:lnTo>
                    <a:pt x="104" y="288"/>
                  </a:lnTo>
                  <a:lnTo>
                    <a:pt x="96" y="293"/>
                  </a:lnTo>
                  <a:lnTo>
                    <a:pt x="90" y="298"/>
                  </a:lnTo>
                  <a:lnTo>
                    <a:pt x="85" y="304"/>
                  </a:lnTo>
                  <a:lnTo>
                    <a:pt x="77" y="309"/>
                  </a:lnTo>
                  <a:lnTo>
                    <a:pt x="74" y="309"/>
                  </a:lnTo>
                  <a:lnTo>
                    <a:pt x="72" y="312"/>
                  </a:lnTo>
                  <a:lnTo>
                    <a:pt x="69" y="312"/>
                  </a:lnTo>
                  <a:lnTo>
                    <a:pt x="69" y="314"/>
                  </a:lnTo>
                  <a:lnTo>
                    <a:pt x="66" y="314"/>
                  </a:lnTo>
                  <a:lnTo>
                    <a:pt x="64" y="317"/>
                  </a:lnTo>
                  <a:lnTo>
                    <a:pt x="61" y="317"/>
                  </a:lnTo>
                  <a:lnTo>
                    <a:pt x="58" y="320"/>
                  </a:lnTo>
                  <a:lnTo>
                    <a:pt x="56" y="320"/>
                  </a:lnTo>
                  <a:lnTo>
                    <a:pt x="56" y="317"/>
                  </a:lnTo>
                  <a:lnTo>
                    <a:pt x="58" y="304"/>
                  </a:lnTo>
                  <a:lnTo>
                    <a:pt x="58" y="288"/>
                  </a:lnTo>
                  <a:lnTo>
                    <a:pt x="61" y="274"/>
                  </a:lnTo>
                  <a:lnTo>
                    <a:pt x="61" y="261"/>
                  </a:lnTo>
                  <a:lnTo>
                    <a:pt x="61" y="250"/>
                  </a:lnTo>
                  <a:lnTo>
                    <a:pt x="58" y="242"/>
                  </a:lnTo>
                  <a:lnTo>
                    <a:pt x="58" y="234"/>
                  </a:lnTo>
                  <a:lnTo>
                    <a:pt x="58" y="226"/>
                  </a:lnTo>
                  <a:lnTo>
                    <a:pt x="56" y="205"/>
                  </a:lnTo>
                  <a:lnTo>
                    <a:pt x="53" y="184"/>
                  </a:lnTo>
                  <a:lnTo>
                    <a:pt x="50" y="162"/>
                  </a:lnTo>
                  <a:lnTo>
                    <a:pt x="48" y="144"/>
                  </a:lnTo>
                  <a:lnTo>
                    <a:pt x="45" y="122"/>
                  </a:lnTo>
                  <a:lnTo>
                    <a:pt x="40" y="104"/>
                  </a:lnTo>
                  <a:lnTo>
                    <a:pt x="37" y="85"/>
                  </a:lnTo>
                  <a:lnTo>
                    <a:pt x="34" y="64"/>
                  </a:lnTo>
                  <a:lnTo>
                    <a:pt x="29" y="56"/>
                  </a:lnTo>
                  <a:lnTo>
                    <a:pt x="29" y="45"/>
                  </a:lnTo>
                  <a:lnTo>
                    <a:pt x="29" y="37"/>
                  </a:lnTo>
                  <a:lnTo>
                    <a:pt x="24" y="26"/>
                  </a:lnTo>
                  <a:lnTo>
                    <a:pt x="24" y="18"/>
                  </a:lnTo>
                  <a:lnTo>
                    <a:pt x="21" y="13"/>
                  </a:lnTo>
                  <a:lnTo>
                    <a:pt x="21" y="8"/>
                  </a:lnTo>
                  <a:lnTo>
                    <a:pt x="18" y="0"/>
                  </a:lnTo>
                  <a:lnTo>
                    <a:pt x="8" y="72"/>
                  </a:lnTo>
                  <a:lnTo>
                    <a:pt x="2" y="101"/>
                  </a:lnTo>
                  <a:lnTo>
                    <a:pt x="0" y="136"/>
                  </a:lnTo>
                  <a:lnTo>
                    <a:pt x="0" y="165"/>
                  </a:lnTo>
                  <a:lnTo>
                    <a:pt x="5" y="197"/>
                  </a:lnTo>
                  <a:lnTo>
                    <a:pt x="10" y="229"/>
                  </a:lnTo>
                  <a:lnTo>
                    <a:pt x="18" y="261"/>
                  </a:lnTo>
                  <a:lnTo>
                    <a:pt x="29" y="288"/>
                  </a:lnTo>
                  <a:lnTo>
                    <a:pt x="42" y="312"/>
                  </a:lnTo>
                  <a:lnTo>
                    <a:pt x="45" y="317"/>
                  </a:lnTo>
                  <a:lnTo>
                    <a:pt x="45" y="322"/>
                  </a:lnTo>
                  <a:lnTo>
                    <a:pt x="45" y="325"/>
                  </a:lnTo>
                  <a:lnTo>
                    <a:pt x="42" y="330"/>
                  </a:lnTo>
                  <a:lnTo>
                    <a:pt x="42" y="333"/>
                  </a:lnTo>
                  <a:lnTo>
                    <a:pt x="45" y="336"/>
                  </a:lnTo>
                  <a:lnTo>
                    <a:pt x="48" y="338"/>
                  </a:lnTo>
                  <a:lnTo>
                    <a:pt x="50" y="344"/>
                  </a:lnTo>
                  <a:lnTo>
                    <a:pt x="50" y="346"/>
                  </a:lnTo>
                  <a:lnTo>
                    <a:pt x="50" y="352"/>
                  </a:lnTo>
                  <a:lnTo>
                    <a:pt x="50" y="357"/>
                  </a:lnTo>
                  <a:lnTo>
                    <a:pt x="64" y="341"/>
                  </a:lnTo>
                  <a:lnTo>
                    <a:pt x="72" y="344"/>
                  </a:lnTo>
                  <a:lnTo>
                    <a:pt x="77" y="338"/>
                  </a:lnTo>
                  <a:lnTo>
                    <a:pt x="80" y="336"/>
                  </a:lnTo>
                  <a:lnTo>
                    <a:pt x="85" y="333"/>
                  </a:lnTo>
                  <a:lnTo>
                    <a:pt x="88" y="330"/>
                  </a:lnTo>
                  <a:lnTo>
                    <a:pt x="93" y="325"/>
                  </a:lnTo>
                  <a:lnTo>
                    <a:pt x="98" y="325"/>
                  </a:lnTo>
                  <a:lnTo>
                    <a:pt x="101" y="322"/>
                  </a:lnTo>
                  <a:lnTo>
                    <a:pt x="106" y="322"/>
                  </a:lnTo>
                  <a:lnTo>
                    <a:pt x="112" y="320"/>
                  </a:lnTo>
                  <a:lnTo>
                    <a:pt x="117" y="320"/>
                  </a:lnTo>
                  <a:lnTo>
                    <a:pt x="120" y="320"/>
                  </a:lnTo>
                  <a:lnTo>
                    <a:pt x="128" y="320"/>
                  </a:lnTo>
                  <a:lnTo>
                    <a:pt x="130" y="317"/>
                  </a:lnTo>
                  <a:lnTo>
                    <a:pt x="136" y="317"/>
                  </a:lnTo>
                  <a:lnTo>
                    <a:pt x="141" y="314"/>
                  </a:lnTo>
                  <a:lnTo>
                    <a:pt x="146" y="314"/>
                  </a:lnTo>
                  <a:lnTo>
                    <a:pt x="146" y="317"/>
                  </a:lnTo>
                  <a:lnTo>
                    <a:pt x="149" y="317"/>
                  </a:lnTo>
                  <a:lnTo>
                    <a:pt x="149" y="320"/>
                  </a:lnTo>
                  <a:lnTo>
                    <a:pt x="152" y="320"/>
                  </a:lnTo>
                  <a:lnTo>
                    <a:pt x="152" y="328"/>
                  </a:lnTo>
                  <a:lnTo>
                    <a:pt x="154" y="336"/>
                  </a:lnTo>
                  <a:lnTo>
                    <a:pt x="152" y="341"/>
                  </a:lnTo>
                  <a:lnTo>
                    <a:pt x="149" y="346"/>
                  </a:lnTo>
                  <a:lnTo>
                    <a:pt x="144" y="352"/>
                  </a:lnTo>
                  <a:lnTo>
                    <a:pt x="138" y="357"/>
                  </a:lnTo>
                  <a:lnTo>
                    <a:pt x="130" y="362"/>
                  </a:lnTo>
                  <a:lnTo>
                    <a:pt x="128" y="370"/>
                  </a:lnTo>
                  <a:lnTo>
                    <a:pt x="122" y="381"/>
                  </a:lnTo>
                  <a:lnTo>
                    <a:pt x="120" y="389"/>
                  </a:lnTo>
                  <a:lnTo>
                    <a:pt x="114" y="397"/>
                  </a:lnTo>
                  <a:lnTo>
                    <a:pt x="114" y="408"/>
                  </a:lnTo>
                  <a:lnTo>
                    <a:pt x="114" y="424"/>
                  </a:lnTo>
                  <a:lnTo>
                    <a:pt x="112" y="429"/>
                  </a:lnTo>
                  <a:lnTo>
                    <a:pt x="112" y="432"/>
                  </a:lnTo>
                  <a:lnTo>
                    <a:pt x="109" y="432"/>
                  </a:lnTo>
                  <a:lnTo>
                    <a:pt x="106" y="437"/>
                  </a:lnTo>
                  <a:lnTo>
                    <a:pt x="101" y="432"/>
                  </a:lnTo>
                  <a:lnTo>
                    <a:pt x="98" y="426"/>
                  </a:lnTo>
                  <a:lnTo>
                    <a:pt x="96" y="421"/>
                  </a:lnTo>
                  <a:lnTo>
                    <a:pt x="93" y="413"/>
                  </a:lnTo>
                  <a:lnTo>
                    <a:pt x="93" y="402"/>
                  </a:lnTo>
                  <a:lnTo>
                    <a:pt x="90" y="392"/>
                  </a:lnTo>
                  <a:lnTo>
                    <a:pt x="90" y="381"/>
                  </a:lnTo>
                  <a:lnTo>
                    <a:pt x="93" y="370"/>
                  </a:lnTo>
                  <a:lnTo>
                    <a:pt x="96" y="368"/>
                  </a:lnTo>
                  <a:lnTo>
                    <a:pt x="96" y="365"/>
                  </a:lnTo>
                  <a:lnTo>
                    <a:pt x="96" y="362"/>
                  </a:lnTo>
                  <a:lnTo>
                    <a:pt x="93" y="360"/>
                  </a:lnTo>
                  <a:lnTo>
                    <a:pt x="77" y="349"/>
                  </a:lnTo>
                  <a:lnTo>
                    <a:pt x="80" y="354"/>
                  </a:lnTo>
                  <a:lnTo>
                    <a:pt x="82" y="362"/>
                  </a:lnTo>
                  <a:lnTo>
                    <a:pt x="82" y="370"/>
                  </a:lnTo>
                  <a:lnTo>
                    <a:pt x="82" y="378"/>
                  </a:lnTo>
                  <a:lnTo>
                    <a:pt x="80" y="384"/>
                  </a:lnTo>
                  <a:lnTo>
                    <a:pt x="80" y="392"/>
                  </a:lnTo>
                  <a:lnTo>
                    <a:pt x="77" y="397"/>
                  </a:lnTo>
                  <a:lnTo>
                    <a:pt x="74" y="405"/>
                  </a:lnTo>
                  <a:lnTo>
                    <a:pt x="74" y="408"/>
                  </a:lnTo>
                  <a:lnTo>
                    <a:pt x="72" y="408"/>
                  </a:lnTo>
                  <a:lnTo>
                    <a:pt x="69" y="408"/>
                  </a:lnTo>
                  <a:lnTo>
                    <a:pt x="69" y="405"/>
                  </a:lnTo>
                  <a:lnTo>
                    <a:pt x="56" y="381"/>
                  </a:lnTo>
                  <a:lnTo>
                    <a:pt x="58" y="392"/>
                  </a:lnTo>
                  <a:lnTo>
                    <a:pt x="64" y="405"/>
                  </a:lnTo>
                  <a:lnTo>
                    <a:pt x="66" y="418"/>
                  </a:lnTo>
                  <a:lnTo>
                    <a:pt x="69" y="432"/>
                  </a:lnTo>
                  <a:lnTo>
                    <a:pt x="72" y="448"/>
                  </a:lnTo>
                  <a:lnTo>
                    <a:pt x="72" y="461"/>
                  </a:lnTo>
                  <a:lnTo>
                    <a:pt x="72" y="477"/>
                  </a:lnTo>
                  <a:lnTo>
                    <a:pt x="69" y="490"/>
                  </a:lnTo>
                  <a:lnTo>
                    <a:pt x="64" y="520"/>
                  </a:lnTo>
                  <a:lnTo>
                    <a:pt x="61" y="549"/>
                  </a:lnTo>
                  <a:lnTo>
                    <a:pt x="61" y="581"/>
                  </a:lnTo>
                  <a:lnTo>
                    <a:pt x="61" y="610"/>
                  </a:lnTo>
                  <a:lnTo>
                    <a:pt x="64" y="642"/>
                  </a:lnTo>
                  <a:lnTo>
                    <a:pt x="69" y="672"/>
                  </a:lnTo>
                  <a:lnTo>
                    <a:pt x="74" y="701"/>
                  </a:lnTo>
                  <a:lnTo>
                    <a:pt x="82" y="730"/>
                  </a:lnTo>
                  <a:lnTo>
                    <a:pt x="85" y="741"/>
                  </a:lnTo>
                  <a:lnTo>
                    <a:pt x="88" y="754"/>
                  </a:lnTo>
                  <a:lnTo>
                    <a:pt x="90" y="762"/>
                  </a:lnTo>
                  <a:lnTo>
                    <a:pt x="93" y="773"/>
                  </a:lnTo>
                  <a:lnTo>
                    <a:pt x="98" y="784"/>
                  </a:lnTo>
                  <a:lnTo>
                    <a:pt x="101" y="794"/>
                  </a:lnTo>
                  <a:lnTo>
                    <a:pt x="104" y="805"/>
                  </a:lnTo>
                  <a:lnTo>
                    <a:pt x="106" y="816"/>
                  </a:lnTo>
                  <a:lnTo>
                    <a:pt x="109" y="821"/>
                  </a:lnTo>
                  <a:lnTo>
                    <a:pt x="112" y="829"/>
                  </a:lnTo>
                  <a:lnTo>
                    <a:pt x="114" y="834"/>
                  </a:lnTo>
                  <a:lnTo>
                    <a:pt x="120" y="842"/>
                  </a:lnTo>
                  <a:lnTo>
                    <a:pt x="122" y="842"/>
                  </a:lnTo>
                  <a:lnTo>
                    <a:pt x="122" y="840"/>
                  </a:lnTo>
                  <a:lnTo>
                    <a:pt x="125" y="840"/>
                  </a:lnTo>
                  <a:close/>
                </a:path>
              </a:pathLst>
            </a:custGeom>
            <a:solidFill>
              <a:srgbClr val="FF66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8" name="Freeform 75"/>
            <p:cNvSpPr>
              <a:spLocks/>
            </p:cNvSpPr>
            <p:nvPr/>
          </p:nvSpPr>
          <p:spPr bwMode="auto">
            <a:xfrm>
              <a:off x="2742" y="931"/>
              <a:ext cx="78" cy="94"/>
            </a:xfrm>
            <a:custGeom>
              <a:avLst/>
              <a:gdLst>
                <a:gd name="T0" fmla="*/ 75 w 78"/>
                <a:gd name="T1" fmla="*/ 91 h 94"/>
                <a:gd name="T2" fmla="*/ 78 w 78"/>
                <a:gd name="T3" fmla="*/ 91 h 94"/>
                <a:gd name="T4" fmla="*/ 78 w 78"/>
                <a:gd name="T5" fmla="*/ 88 h 94"/>
                <a:gd name="T6" fmla="*/ 78 w 78"/>
                <a:gd name="T7" fmla="*/ 86 h 94"/>
                <a:gd name="T8" fmla="*/ 75 w 78"/>
                <a:gd name="T9" fmla="*/ 83 h 94"/>
                <a:gd name="T10" fmla="*/ 72 w 78"/>
                <a:gd name="T11" fmla="*/ 78 h 94"/>
                <a:gd name="T12" fmla="*/ 70 w 78"/>
                <a:gd name="T13" fmla="*/ 72 h 94"/>
                <a:gd name="T14" fmla="*/ 67 w 78"/>
                <a:gd name="T15" fmla="*/ 64 h 94"/>
                <a:gd name="T16" fmla="*/ 64 w 78"/>
                <a:gd name="T17" fmla="*/ 59 h 94"/>
                <a:gd name="T18" fmla="*/ 62 w 78"/>
                <a:gd name="T19" fmla="*/ 54 h 94"/>
                <a:gd name="T20" fmla="*/ 56 w 78"/>
                <a:gd name="T21" fmla="*/ 48 h 94"/>
                <a:gd name="T22" fmla="*/ 54 w 78"/>
                <a:gd name="T23" fmla="*/ 43 h 94"/>
                <a:gd name="T24" fmla="*/ 51 w 78"/>
                <a:gd name="T25" fmla="*/ 35 h 94"/>
                <a:gd name="T26" fmla="*/ 46 w 78"/>
                <a:gd name="T27" fmla="*/ 30 h 94"/>
                <a:gd name="T28" fmla="*/ 43 w 78"/>
                <a:gd name="T29" fmla="*/ 22 h 94"/>
                <a:gd name="T30" fmla="*/ 38 w 78"/>
                <a:gd name="T31" fmla="*/ 16 h 94"/>
                <a:gd name="T32" fmla="*/ 32 w 78"/>
                <a:gd name="T33" fmla="*/ 11 h 94"/>
                <a:gd name="T34" fmla="*/ 30 w 78"/>
                <a:gd name="T35" fmla="*/ 6 h 94"/>
                <a:gd name="T36" fmla="*/ 24 w 78"/>
                <a:gd name="T37" fmla="*/ 3 h 94"/>
                <a:gd name="T38" fmla="*/ 16 w 78"/>
                <a:gd name="T39" fmla="*/ 0 h 94"/>
                <a:gd name="T40" fmla="*/ 6 w 78"/>
                <a:gd name="T41" fmla="*/ 0 h 94"/>
                <a:gd name="T42" fmla="*/ 3 w 78"/>
                <a:gd name="T43" fmla="*/ 6 h 94"/>
                <a:gd name="T44" fmla="*/ 3 w 78"/>
                <a:gd name="T45" fmla="*/ 8 h 94"/>
                <a:gd name="T46" fmla="*/ 0 w 78"/>
                <a:gd name="T47" fmla="*/ 14 h 94"/>
                <a:gd name="T48" fmla="*/ 0 w 78"/>
                <a:gd name="T49" fmla="*/ 19 h 94"/>
                <a:gd name="T50" fmla="*/ 6 w 78"/>
                <a:gd name="T51" fmla="*/ 24 h 94"/>
                <a:gd name="T52" fmla="*/ 11 w 78"/>
                <a:gd name="T53" fmla="*/ 30 h 94"/>
                <a:gd name="T54" fmla="*/ 16 w 78"/>
                <a:gd name="T55" fmla="*/ 35 h 94"/>
                <a:gd name="T56" fmla="*/ 24 w 78"/>
                <a:gd name="T57" fmla="*/ 40 h 94"/>
                <a:gd name="T58" fmla="*/ 30 w 78"/>
                <a:gd name="T59" fmla="*/ 46 h 94"/>
                <a:gd name="T60" fmla="*/ 35 w 78"/>
                <a:gd name="T61" fmla="*/ 51 h 94"/>
                <a:gd name="T62" fmla="*/ 40 w 78"/>
                <a:gd name="T63" fmla="*/ 59 h 94"/>
                <a:gd name="T64" fmla="*/ 48 w 78"/>
                <a:gd name="T65" fmla="*/ 67 h 94"/>
                <a:gd name="T66" fmla="*/ 51 w 78"/>
                <a:gd name="T67" fmla="*/ 67 h 94"/>
                <a:gd name="T68" fmla="*/ 54 w 78"/>
                <a:gd name="T69" fmla="*/ 72 h 94"/>
                <a:gd name="T70" fmla="*/ 59 w 78"/>
                <a:gd name="T71" fmla="*/ 75 h 94"/>
                <a:gd name="T72" fmla="*/ 62 w 78"/>
                <a:gd name="T73" fmla="*/ 78 h 94"/>
                <a:gd name="T74" fmla="*/ 64 w 78"/>
                <a:gd name="T75" fmla="*/ 83 h 94"/>
                <a:gd name="T76" fmla="*/ 67 w 78"/>
                <a:gd name="T77" fmla="*/ 86 h 94"/>
                <a:gd name="T78" fmla="*/ 70 w 78"/>
                <a:gd name="T79" fmla="*/ 91 h 94"/>
                <a:gd name="T80" fmla="*/ 72 w 78"/>
                <a:gd name="T81" fmla="*/ 94 h 94"/>
                <a:gd name="T82" fmla="*/ 75 w 78"/>
                <a:gd name="T83" fmla="*/ 91 h 9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78"/>
                <a:gd name="T127" fmla="*/ 0 h 94"/>
                <a:gd name="T128" fmla="*/ 78 w 78"/>
                <a:gd name="T129" fmla="*/ 94 h 9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78" h="94">
                  <a:moveTo>
                    <a:pt x="75" y="91"/>
                  </a:moveTo>
                  <a:lnTo>
                    <a:pt x="78" y="91"/>
                  </a:lnTo>
                  <a:lnTo>
                    <a:pt x="78" y="88"/>
                  </a:lnTo>
                  <a:lnTo>
                    <a:pt x="78" y="86"/>
                  </a:lnTo>
                  <a:lnTo>
                    <a:pt x="75" y="83"/>
                  </a:lnTo>
                  <a:lnTo>
                    <a:pt x="72" y="78"/>
                  </a:lnTo>
                  <a:lnTo>
                    <a:pt x="70" y="72"/>
                  </a:lnTo>
                  <a:lnTo>
                    <a:pt x="67" y="64"/>
                  </a:lnTo>
                  <a:lnTo>
                    <a:pt x="64" y="59"/>
                  </a:lnTo>
                  <a:lnTo>
                    <a:pt x="62" y="54"/>
                  </a:lnTo>
                  <a:lnTo>
                    <a:pt x="56" y="48"/>
                  </a:lnTo>
                  <a:lnTo>
                    <a:pt x="54" y="43"/>
                  </a:lnTo>
                  <a:lnTo>
                    <a:pt x="51" y="35"/>
                  </a:lnTo>
                  <a:lnTo>
                    <a:pt x="46" y="30"/>
                  </a:lnTo>
                  <a:lnTo>
                    <a:pt x="43" y="22"/>
                  </a:lnTo>
                  <a:lnTo>
                    <a:pt x="38" y="16"/>
                  </a:lnTo>
                  <a:lnTo>
                    <a:pt x="32" y="11"/>
                  </a:lnTo>
                  <a:lnTo>
                    <a:pt x="30" y="6"/>
                  </a:lnTo>
                  <a:lnTo>
                    <a:pt x="24" y="3"/>
                  </a:lnTo>
                  <a:lnTo>
                    <a:pt x="16" y="0"/>
                  </a:lnTo>
                  <a:lnTo>
                    <a:pt x="6" y="0"/>
                  </a:lnTo>
                  <a:lnTo>
                    <a:pt x="3" y="6"/>
                  </a:lnTo>
                  <a:lnTo>
                    <a:pt x="3" y="8"/>
                  </a:lnTo>
                  <a:lnTo>
                    <a:pt x="0" y="14"/>
                  </a:lnTo>
                  <a:lnTo>
                    <a:pt x="0" y="19"/>
                  </a:lnTo>
                  <a:lnTo>
                    <a:pt x="6" y="24"/>
                  </a:lnTo>
                  <a:lnTo>
                    <a:pt x="11" y="30"/>
                  </a:lnTo>
                  <a:lnTo>
                    <a:pt x="16" y="35"/>
                  </a:lnTo>
                  <a:lnTo>
                    <a:pt x="24" y="40"/>
                  </a:lnTo>
                  <a:lnTo>
                    <a:pt x="30" y="46"/>
                  </a:lnTo>
                  <a:lnTo>
                    <a:pt x="35" y="51"/>
                  </a:lnTo>
                  <a:lnTo>
                    <a:pt x="40" y="59"/>
                  </a:lnTo>
                  <a:lnTo>
                    <a:pt x="48" y="67"/>
                  </a:lnTo>
                  <a:lnTo>
                    <a:pt x="51" y="67"/>
                  </a:lnTo>
                  <a:lnTo>
                    <a:pt x="54" y="72"/>
                  </a:lnTo>
                  <a:lnTo>
                    <a:pt x="59" y="75"/>
                  </a:lnTo>
                  <a:lnTo>
                    <a:pt x="62" y="78"/>
                  </a:lnTo>
                  <a:lnTo>
                    <a:pt x="64" y="83"/>
                  </a:lnTo>
                  <a:lnTo>
                    <a:pt x="67" y="86"/>
                  </a:lnTo>
                  <a:lnTo>
                    <a:pt x="70" y="91"/>
                  </a:lnTo>
                  <a:lnTo>
                    <a:pt x="72" y="94"/>
                  </a:lnTo>
                  <a:lnTo>
                    <a:pt x="75" y="91"/>
                  </a:lnTo>
                  <a:close/>
                </a:path>
              </a:pathLst>
            </a:custGeom>
            <a:solidFill>
              <a:srgbClr val="99CC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09" name="Freeform 76"/>
            <p:cNvSpPr>
              <a:spLocks/>
            </p:cNvSpPr>
            <p:nvPr/>
          </p:nvSpPr>
          <p:spPr bwMode="auto">
            <a:xfrm>
              <a:off x="2681" y="809"/>
              <a:ext cx="75" cy="117"/>
            </a:xfrm>
            <a:custGeom>
              <a:avLst/>
              <a:gdLst>
                <a:gd name="T0" fmla="*/ 32 w 75"/>
                <a:gd name="T1" fmla="*/ 114 h 117"/>
                <a:gd name="T2" fmla="*/ 35 w 75"/>
                <a:gd name="T3" fmla="*/ 112 h 117"/>
                <a:gd name="T4" fmla="*/ 35 w 75"/>
                <a:gd name="T5" fmla="*/ 101 h 117"/>
                <a:gd name="T6" fmla="*/ 37 w 75"/>
                <a:gd name="T7" fmla="*/ 93 h 117"/>
                <a:gd name="T8" fmla="*/ 37 w 75"/>
                <a:gd name="T9" fmla="*/ 82 h 117"/>
                <a:gd name="T10" fmla="*/ 40 w 75"/>
                <a:gd name="T11" fmla="*/ 74 h 117"/>
                <a:gd name="T12" fmla="*/ 43 w 75"/>
                <a:gd name="T13" fmla="*/ 64 h 117"/>
                <a:gd name="T14" fmla="*/ 45 w 75"/>
                <a:gd name="T15" fmla="*/ 58 h 117"/>
                <a:gd name="T16" fmla="*/ 51 w 75"/>
                <a:gd name="T17" fmla="*/ 50 h 117"/>
                <a:gd name="T18" fmla="*/ 53 w 75"/>
                <a:gd name="T19" fmla="*/ 42 h 117"/>
                <a:gd name="T20" fmla="*/ 56 w 75"/>
                <a:gd name="T21" fmla="*/ 40 h 117"/>
                <a:gd name="T22" fmla="*/ 61 w 75"/>
                <a:gd name="T23" fmla="*/ 37 h 117"/>
                <a:gd name="T24" fmla="*/ 67 w 75"/>
                <a:gd name="T25" fmla="*/ 34 h 117"/>
                <a:gd name="T26" fmla="*/ 67 w 75"/>
                <a:gd name="T27" fmla="*/ 32 h 117"/>
                <a:gd name="T28" fmla="*/ 69 w 75"/>
                <a:gd name="T29" fmla="*/ 29 h 117"/>
                <a:gd name="T30" fmla="*/ 72 w 75"/>
                <a:gd name="T31" fmla="*/ 26 h 117"/>
                <a:gd name="T32" fmla="*/ 75 w 75"/>
                <a:gd name="T33" fmla="*/ 24 h 117"/>
                <a:gd name="T34" fmla="*/ 72 w 75"/>
                <a:gd name="T35" fmla="*/ 0 h 117"/>
                <a:gd name="T36" fmla="*/ 3 w 75"/>
                <a:gd name="T37" fmla="*/ 16 h 117"/>
                <a:gd name="T38" fmla="*/ 3 w 75"/>
                <a:gd name="T39" fmla="*/ 18 h 117"/>
                <a:gd name="T40" fmla="*/ 0 w 75"/>
                <a:gd name="T41" fmla="*/ 21 h 117"/>
                <a:gd name="T42" fmla="*/ 3 w 75"/>
                <a:gd name="T43" fmla="*/ 24 h 117"/>
                <a:gd name="T44" fmla="*/ 5 w 75"/>
                <a:gd name="T45" fmla="*/ 26 h 117"/>
                <a:gd name="T46" fmla="*/ 11 w 75"/>
                <a:gd name="T47" fmla="*/ 26 h 117"/>
                <a:gd name="T48" fmla="*/ 13 w 75"/>
                <a:gd name="T49" fmla="*/ 29 h 117"/>
                <a:gd name="T50" fmla="*/ 16 w 75"/>
                <a:gd name="T51" fmla="*/ 32 h 117"/>
                <a:gd name="T52" fmla="*/ 19 w 75"/>
                <a:gd name="T53" fmla="*/ 34 h 117"/>
                <a:gd name="T54" fmla="*/ 21 w 75"/>
                <a:gd name="T55" fmla="*/ 37 h 117"/>
                <a:gd name="T56" fmla="*/ 24 w 75"/>
                <a:gd name="T57" fmla="*/ 42 h 117"/>
                <a:gd name="T58" fmla="*/ 24 w 75"/>
                <a:gd name="T59" fmla="*/ 45 h 117"/>
                <a:gd name="T60" fmla="*/ 21 w 75"/>
                <a:gd name="T61" fmla="*/ 48 h 117"/>
                <a:gd name="T62" fmla="*/ 19 w 75"/>
                <a:gd name="T63" fmla="*/ 48 h 117"/>
                <a:gd name="T64" fmla="*/ 16 w 75"/>
                <a:gd name="T65" fmla="*/ 48 h 117"/>
                <a:gd name="T66" fmla="*/ 16 w 75"/>
                <a:gd name="T67" fmla="*/ 64 h 117"/>
                <a:gd name="T68" fmla="*/ 16 w 75"/>
                <a:gd name="T69" fmla="*/ 80 h 117"/>
                <a:gd name="T70" fmla="*/ 19 w 75"/>
                <a:gd name="T71" fmla="*/ 96 h 117"/>
                <a:gd name="T72" fmla="*/ 21 w 75"/>
                <a:gd name="T73" fmla="*/ 109 h 117"/>
                <a:gd name="T74" fmla="*/ 29 w 75"/>
                <a:gd name="T75" fmla="*/ 117 h 117"/>
                <a:gd name="T76" fmla="*/ 32 w 75"/>
                <a:gd name="T77" fmla="*/ 114 h 117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75"/>
                <a:gd name="T118" fmla="*/ 0 h 117"/>
                <a:gd name="T119" fmla="*/ 75 w 75"/>
                <a:gd name="T120" fmla="*/ 117 h 117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75" h="117">
                  <a:moveTo>
                    <a:pt x="32" y="114"/>
                  </a:moveTo>
                  <a:lnTo>
                    <a:pt x="35" y="112"/>
                  </a:lnTo>
                  <a:lnTo>
                    <a:pt x="35" y="101"/>
                  </a:lnTo>
                  <a:lnTo>
                    <a:pt x="37" y="93"/>
                  </a:lnTo>
                  <a:lnTo>
                    <a:pt x="37" y="82"/>
                  </a:lnTo>
                  <a:lnTo>
                    <a:pt x="40" y="74"/>
                  </a:lnTo>
                  <a:lnTo>
                    <a:pt x="43" y="64"/>
                  </a:lnTo>
                  <a:lnTo>
                    <a:pt x="45" y="58"/>
                  </a:lnTo>
                  <a:lnTo>
                    <a:pt x="51" y="50"/>
                  </a:lnTo>
                  <a:lnTo>
                    <a:pt x="53" y="42"/>
                  </a:lnTo>
                  <a:lnTo>
                    <a:pt x="56" y="40"/>
                  </a:lnTo>
                  <a:lnTo>
                    <a:pt x="61" y="37"/>
                  </a:lnTo>
                  <a:lnTo>
                    <a:pt x="67" y="34"/>
                  </a:lnTo>
                  <a:lnTo>
                    <a:pt x="67" y="32"/>
                  </a:lnTo>
                  <a:lnTo>
                    <a:pt x="69" y="29"/>
                  </a:lnTo>
                  <a:lnTo>
                    <a:pt x="72" y="26"/>
                  </a:lnTo>
                  <a:lnTo>
                    <a:pt x="75" y="24"/>
                  </a:lnTo>
                  <a:lnTo>
                    <a:pt x="72" y="0"/>
                  </a:lnTo>
                  <a:lnTo>
                    <a:pt x="3" y="16"/>
                  </a:lnTo>
                  <a:lnTo>
                    <a:pt x="3" y="18"/>
                  </a:lnTo>
                  <a:lnTo>
                    <a:pt x="0" y="21"/>
                  </a:lnTo>
                  <a:lnTo>
                    <a:pt x="3" y="24"/>
                  </a:lnTo>
                  <a:lnTo>
                    <a:pt x="5" y="26"/>
                  </a:lnTo>
                  <a:lnTo>
                    <a:pt x="11" y="26"/>
                  </a:lnTo>
                  <a:lnTo>
                    <a:pt x="13" y="29"/>
                  </a:lnTo>
                  <a:lnTo>
                    <a:pt x="16" y="32"/>
                  </a:lnTo>
                  <a:lnTo>
                    <a:pt x="19" y="34"/>
                  </a:lnTo>
                  <a:lnTo>
                    <a:pt x="21" y="37"/>
                  </a:lnTo>
                  <a:lnTo>
                    <a:pt x="24" y="42"/>
                  </a:lnTo>
                  <a:lnTo>
                    <a:pt x="24" y="45"/>
                  </a:lnTo>
                  <a:lnTo>
                    <a:pt x="21" y="48"/>
                  </a:lnTo>
                  <a:lnTo>
                    <a:pt x="19" y="48"/>
                  </a:lnTo>
                  <a:lnTo>
                    <a:pt x="16" y="48"/>
                  </a:lnTo>
                  <a:lnTo>
                    <a:pt x="16" y="64"/>
                  </a:lnTo>
                  <a:lnTo>
                    <a:pt x="16" y="80"/>
                  </a:lnTo>
                  <a:lnTo>
                    <a:pt x="19" y="96"/>
                  </a:lnTo>
                  <a:lnTo>
                    <a:pt x="21" y="109"/>
                  </a:lnTo>
                  <a:lnTo>
                    <a:pt x="29" y="117"/>
                  </a:lnTo>
                  <a:lnTo>
                    <a:pt x="32" y="114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0" name="Freeform 77"/>
            <p:cNvSpPr>
              <a:spLocks/>
            </p:cNvSpPr>
            <p:nvPr/>
          </p:nvSpPr>
          <p:spPr bwMode="auto">
            <a:xfrm>
              <a:off x="2660" y="835"/>
              <a:ext cx="29" cy="62"/>
            </a:xfrm>
            <a:custGeom>
              <a:avLst/>
              <a:gdLst>
                <a:gd name="T0" fmla="*/ 21 w 29"/>
                <a:gd name="T1" fmla="*/ 59 h 62"/>
                <a:gd name="T2" fmla="*/ 29 w 29"/>
                <a:gd name="T3" fmla="*/ 27 h 62"/>
                <a:gd name="T4" fmla="*/ 18 w 29"/>
                <a:gd name="T5" fmla="*/ 0 h 62"/>
                <a:gd name="T6" fmla="*/ 10 w 29"/>
                <a:gd name="T7" fmla="*/ 0 h 62"/>
                <a:gd name="T8" fmla="*/ 5 w 29"/>
                <a:gd name="T9" fmla="*/ 0 h 62"/>
                <a:gd name="T10" fmla="*/ 2 w 29"/>
                <a:gd name="T11" fmla="*/ 6 h 62"/>
                <a:gd name="T12" fmla="*/ 0 w 29"/>
                <a:gd name="T13" fmla="*/ 8 h 62"/>
                <a:gd name="T14" fmla="*/ 0 w 29"/>
                <a:gd name="T15" fmla="*/ 14 h 62"/>
                <a:gd name="T16" fmla="*/ 16 w 29"/>
                <a:gd name="T17" fmla="*/ 62 h 62"/>
                <a:gd name="T18" fmla="*/ 18 w 29"/>
                <a:gd name="T19" fmla="*/ 62 h 62"/>
                <a:gd name="T20" fmla="*/ 21 w 29"/>
                <a:gd name="T21" fmla="*/ 59 h 6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9"/>
                <a:gd name="T34" fmla="*/ 0 h 62"/>
                <a:gd name="T35" fmla="*/ 29 w 29"/>
                <a:gd name="T36" fmla="*/ 62 h 6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9" h="62">
                  <a:moveTo>
                    <a:pt x="21" y="59"/>
                  </a:moveTo>
                  <a:lnTo>
                    <a:pt x="29" y="27"/>
                  </a:lnTo>
                  <a:lnTo>
                    <a:pt x="18" y="0"/>
                  </a:lnTo>
                  <a:lnTo>
                    <a:pt x="10" y="0"/>
                  </a:lnTo>
                  <a:lnTo>
                    <a:pt x="5" y="0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14"/>
                  </a:lnTo>
                  <a:lnTo>
                    <a:pt x="16" y="62"/>
                  </a:lnTo>
                  <a:lnTo>
                    <a:pt x="18" y="62"/>
                  </a:lnTo>
                  <a:lnTo>
                    <a:pt x="21" y="59"/>
                  </a:lnTo>
                  <a:close/>
                </a:path>
              </a:pathLst>
            </a:custGeom>
            <a:solidFill>
              <a:srgbClr val="9900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311" name="Freeform 78"/>
            <p:cNvSpPr>
              <a:spLocks/>
            </p:cNvSpPr>
            <p:nvPr/>
          </p:nvSpPr>
          <p:spPr bwMode="auto">
            <a:xfrm>
              <a:off x="2337" y="761"/>
              <a:ext cx="304" cy="154"/>
            </a:xfrm>
            <a:custGeom>
              <a:avLst/>
              <a:gdLst>
                <a:gd name="T0" fmla="*/ 293 w 304"/>
                <a:gd name="T1" fmla="*/ 56 h 154"/>
                <a:gd name="T2" fmla="*/ 275 w 304"/>
                <a:gd name="T3" fmla="*/ 53 h 154"/>
                <a:gd name="T4" fmla="*/ 253 w 304"/>
                <a:gd name="T5" fmla="*/ 53 h 154"/>
                <a:gd name="T6" fmla="*/ 237 w 304"/>
                <a:gd name="T7" fmla="*/ 53 h 154"/>
                <a:gd name="T8" fmla="*/ 221 w 304"/>
                <a:gd name="T9" fmla="*/ 53 h 154"/>
                <a:gd name="T10" fmla="*/ 205 w 304"/>
                <a:gd name="T11" fmla="*/ 53 h 154"/>
                <a:gd name="T12" fmla="*/ 192 w 304"/>
                <a:gd name="T13" fmla="*/ 56 h 154"/>
                <a:gd name="T14" fmla="*/ 176 w 304"/>
                <a:gd name="T15" fmla="*/ 61 h 154"/>
                <a:gd name="T16" fmla="*/ 163 w 304"/>
                <a:gd name="T17" fmla="*/ 66 h 154"/>
                <a:gd name="T18" fmla="*/ 149 w 304"/>
                <a:gd name="T19" fmla="*/ 72 h 154"/>
                <a:gd name="T20" fmla="*/ 136 w 304"/>
                <a:gd name="T21" fmla="*/ 77 h 154"/>
                <a:gd name="T22" fmla="*/ 123 w 304"/>
                <a:gd name="T23" fmla="*/ 85 h 154"/>
                <a:gd name="T24" fmla="*/ 112 w 304"/>
                <a:gd name="T25" fmla="*/ 90 h 154"/>
                <a:gd name="T26" fmla="*/ 101 w 304"/>
                <a:gd name="T27" fmla="*/ 93 h 154"/>
                <a:gd name="T28" fmla="*/ 101 w 304"/>
                <a:gd name="T29" fmla="*/ 85 h 154"/>
                <a:gd name="T30" fmla="*/ 112 w 304"/>
                <a:gd name="T31" fmla="*/ 74 h 154"/>
                <a:gd name="T32" fmla="*/ 128 w 304"/>
                <a:gd name="T33" fmla="*/ 61 h 154"/>
                <a:gd name="T34" fmla="*/ 144 w 304"/>
                <a:gd name="T35" fmla="*/ 48 h 154"/>
                <a:gd name="T36" fmla="*/ 157 w 304"/>
                <a:gd name="T37" fmla="*/ 37 h 154"/>
                <a:gd name="T38" fmla="*/ 171 w 304"/>
                <a:gd name="T39" fmla="*/ 21 h 154"/>
                <a:gd name="T40" fmla="*/ 176 w 304"/>
                <a:gd name="T41" fmla="*/ 0 h 154"/>
                <a:gd name="T42" fmla="*/ 165 w 304"/>
                <a:gd name="T43" fmla="*/ 16 h 154"/>
                <a:gd name="T44" fmla="*/ 152 w 304"/>
                <a:gd name="T45" fmla="*/ 29 h 154"/>
                <a:gd name="T46" fmla="*/ 139 w 304"/>
                <a:gd name="T47" fmla="*/ 42 h 154"/>
                <a:gd name="T48" fmla="*/ 125 w 304"/>
                <a:gd name="T49" fmla="*/ 53 h 154"/>
                <a:gd name="T50" fmla="*/ 109 w 304"/>
                <a:gd name="T51" fmla="*/ 66 h 154"/>
                <a:gd name="T52" fmla="*/ 91 w 304"/>
                <a:gd name="T53" fmla="*/ 80 h 154"/>
                <a:gd name="T54" fmla="*/ 69 w 304"/>
                <a:gd name="T55" fmla="*/ 93 h 154"/>
                <a:gd name="T56" fmla="*/ 48 w 304"/>
                <a:gd name="T57" fmla="*/ 106 h 154"/>
                <a:gd name="T58" fmla="*/ 29 w 304"/>
                <a:gd name="T59" fmla="*/ 125 h 154"/>
                <a:gd name="T60" fmla="*/ 13 w 304"/>
                <a:gd name="T61" fmla="*/ 146 h 154"/>
                <a:gd name="T62" fmla="*/ 61 w 304"/>
                <a:gd name="T63" fmla="*/ 141 h 154"/>
                <a:gd name="T64" fmla="*/ 109 w 304"/>
                <a:gd name="T65" fmla="*/ 104 h 154"/>
                <a:gd name="T66" fmla="*/ 133 w 304"/>
                <a:gd name="T67" fmla="*/ 98 h 154"/>
                <a:gd name="T68" fmla="*/ 160 w 304"/>
                <a:gd name="T69" fmla="*/ 85 h 154"/>
                <a:gd name="T70" fmla="*/ 184 w 304"/>
                <a:gd name="T71" fmla="*/ 72 h 154"/>
                <a:gd name="T72" fmla="*/ 208 w 304"/>
                <a:gd name="T73" fmla="*/ 61 h 154"/>
                <a:gd name="T74" fmla="*/ 235 w 304"/>
                <a:gd name="T75" fmla="*/ 58 h 154"/>
                <a:gd name="T76" fmla="*/ 251 w 304"/>
                <a:gd name="T77" fmla="*/ 56 h 154"/>
                <a:gd name="T78" fmla="*/ 269 w 304"/>
                <a:gd name="T79" fmla="*/ 56 h 154"/>
                <a:gd name="T80" fmla="*/ 283 w 304"/>
                <a:gd name="T81" fmla="*/ 56 h 154"/>
                <a:gd name="T82" fmla="*/ 296 w 304"/>
                <a:gd name="T83" fmla="*/ 58 h 154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4"/>
                <a:gd name="T127" fmla="*/ 0 h 154"/>
                <a:gd name="T128" fmla="*/ 304 w 304"/>
                <a:gd name="T129" fmla="*/ 154 h 154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4" h="154">
                  <a:moveTo>
                    <a:pt x="304" y="61"/>
                  </a:moveTo>
                  <a:lnTo>
                    <a:pt x="299" y="58"/>
                  </a:lnTo>
                  <a:lnTo>
                    <a:pt x="293" y="56"/>
                  </a:lnTo>
                  <a:lnTo>
                    <a:pt x="288" y="56"/>
                  </a:lnTo>
                  <a:lnTo>
                    <a:pt x="280" y="53"/>
                  </a:lnTo>
                  <a:lnTo>
                    <a:pt x="275" y="53"/>
                  </a:lnTo>
                  <a:lnTo>
                    <a:pt x="267" y="53"/>
                  </a:lnTo>
                  <a:lnTo>
                    <a:pt x="261" y="53"/>
                  </a:lnTo>
                  <a:lnTo>
                    <a:pt x="253" y="53"/>
                  </a:lnTo>
                  <a:lnTo>
                    <a:pt x="248" y="53"/>
                  </a:lnTo>
                  <a:lnTo>
                    <a:pt x="243" y="56"/>
                  </a:lnTo>
                  <a:lnTo>
                    <a:pt x="237" y="53"/>
                  </a:lnTo>
                  <a:lnTo>
                    <a:pt x="232" y="53"/>
                  </a:lnTo>
                  <a:lnTo>
                    <a:pt x="227" y="53"/>
                  </a:lnTo>
                  <a:lnTo>
                    <a:pt x="221" y="53"/>
                  </a:lnTo>
                  <a:lnTo>
                    <a:pt x="216" y="53"/>
                  </a:lnTo>
                  <a:lnTo>
                    <a:pt x="211" y="53"/>
                  </a:lnTo>
                  <a:lnTo>
                    <a:pt x="205" y="53"/>
                  </a:lnTo>
                  <a:lnTo>
                    <a:pt x="200" y="53"/>
                  </a:lnTo>
                  <a:lnTo>
                    <a:pt x="197" y="56"/>
                  </a:lnTo>
                  <a:lnTo>
                    <a:pt x="192" y="56"/>
                  </a:lnTo>
                  <a:lnTo>
                    <a:pt x="187" y="58"/>
                  </a:lnTo>
                  <a:lnTo>
                    <a:pt x="181" y="58"/>
                  </a:lnTo>
                  <a:lnTo>
                    <a:pt x="176" y="61"/>
                  </a:lnTo>
                  <a:lnTo>
                    <a:pt x="173" y="64"/>
                  </a:lnTo>
                  <a:lnTo>
                    <a:pt x="168" y="64"/>
                  </a:lnTo>
                  <a:lnTo>
                    <a:pt x="163" y="66"/>
                  </a:lnTo>
                  <a:lnTo>
                    <a:pt x="160" y="69"/>
                  </a:lnTo>
                  <a:lnTo>
                    <a:pt x="155" y="72"/>
                  </a:lnTo>
                  <a:lnTo>
                    <a:pt x="149" y="72"/>
                  </a:lnTo>
                  <a:lnTo>
                    <a:pt x="144" y="74"/>
                  </a:lnTo>
                  <a:lnTo>
                    <a:pt x="141" y="74"/>
                  </a:lnTo>
                  <a:lnTo>
                    <a:pt x="136" y="77"/>
                  </a:lnTo>
                  <a:lnTo>
                    <a:pt x="131" y="80"/>
                  </a:lnTo>
                  <a:lnTo>
                    <a:pt x="128" y="82"/>
                  </a:lnTo>
                  <a:lnTo>
                    <a:pt x="123" y="85"/>
                  </a:lnTo>
                  <a:lnTo>
                    <a:pt x="120" y="88"/>
                  </a:lnTo>
                  <a:lnTo>
                    <a:pt x="117" y="88"/>
                  </a:lnTo>
                  <a:lnTo>
                    <a:pt x="112" y="90"/>
                  </a:lnTo>
                  <a:lnTo>
                    <a:pt x="109" y="93"/>
                  </a:lnTo>
                  <a:lnTo>
                    <a:pt x="104" y="96"/>
                  </a:lnTo>
                  <a:lnTo>
                    <a:pt x="101" y="93"/>
                  </a:lnTo>
                  <a:lnTo>
                    <a:pt x="101" y="90"/>
                  </a:lnTo>
                  <a:lnTo>
                    <a:pt x="101" y="88"/>
                  </a:lnTo>
                  <a:lnTo>
                    <a:pt x="101" y="85"/>
                  </a:lnTo>
                  <a:lnTo>
                    <a:pt x="104" y="82"/>
                  </a:lnTo>
                  <a:lnTo>
                    <a:pt x="109" y="77"/>
                  </a:lnTo>
                  <a:lnTo>
                    <a:pt x="112" y="74"/>
                  </a:lnTo>
                  <a:lnTo>
                    <a:pt x="117" y="69"/>
                  </a:lnTo>
                  <a:lnTo>
                    <a:pt x="123" y="64"/>
                  </a:lnTo>
                  <a:lnTo>
                    <a:pt x="128" y="61"/>
                  </a:lnTo>
                  <a:lnTo>
                    <a:pt x="133" y="58"/>
                  </a:lnTo>
                  <a:lnTo>
                    <a:pt x="139" y="53"/>
                  </a:lnTo>
                  <a:lnTo>
                    <a:pt x="144" y="48"/>
                  </a:lnTo>
                  <a:lnTo>
                    <a:pt x="149" y="45"/>
                  </a:lnTo>
                  <a:lnTo>
                    <a:pt x="155" y="40"/>
                  </a:lnTo>
                  <a:lnTo>
                    <a:pt x="157" y="37"/>
                  </a:lnTo>
                  <a:lnTo>
                    <a:pt x="163" y="32"/>
                  </a:lnTo>
                  <a:lnTo>
                    <a:pt x="168" y="26"/>
                  </a:lnTo>
                  <a:lnTo>
                    <a:pt x="171" y="21"/>
                  </a:lnTo>
                  <a:lnTo>
                    <a:pt x="176" y="16"/>
                  </a:lnTo>
                  <a:lnTo>
                    <a:pt x="179" y="10"/>
                  </a:lnTo>
                  <a:lnTo>
                    <a:pt x="176" y="0"/>
                  </a:lnTo>
                  <a:lnTo>
                    <a:pt x="173" y="5"/>
                  </a:lnTo>
                  <a:lnTo>
                    <a:pt x="168" y="10"/>
                  </a:lnTo>
                  <a:lnTo>
                    <a:pt x="165" y="16"/>
                  </a:lnTo>
                  <a:lnTo>
                    <a:pt x="160" y="18"/>
                  </a:lnTo>
                  <a:lnTo>
                    <a:pt x="157" y="24"/>
                  </a:lnTo>
                  <a:lnTo>
                    <a:pt x="152" y="29"/>
                  </a:lnTo>
                  <a:lnTo>
                    <a:pt x="147" y="32"/>
                  </a:lnTo>
                  <a:lnTo>
                    <a:pt x="144" y="37"/>
                  </a:lnTo>
                  <a:lnTo>
                    <a:pt x="139" y="42"/>
                  </a:lnTo>
                  <a:lnTo>
                    <a:pt x="133" y="48"/>
                  </a:lnTo>
                  <a:lnTo>
                    <a:pt x="128" y="50"/>
                  </a:lnTo>
                  <a:lnTo>
                    <a:pt x="125" y="53"/>
                  </a:lnTo>
                  <a:lnTo>
                    <a:pt x="120" y="58"/>
                  </a:lnTo>
                  <a:lnTo>
                    <a:pt x="115" y="64"/>
                  </a:lnTo>
                  <a:lnTo>
                    <a:pt x="109" y="66"/>
                  </a:lnTo>
                  <a:lnTo>
                    <a:pt x="107" y="72"/>
                  </a:lnTo>
                  <a:lnTo>
                    <a:pt x="99" y="74"/>
                  </a:lnTo>
                  <a:lnTo>
                    <a:pt x="91" y="80"/>
                  </a:lnTo>
                  <a:lnTo>
                    <a:pt x="85" y="82"/>
                  </a:lnTo>
                  <a:lnTo>
                    <a:pt x="77" y="88"/>
                  </a:lnTo>
                  <a:lnTo>
                    <a:pt x="69" y="93"/>
                  </a:lnTo>
                  <a:lnTo>
                    <a:pt x="61" y="96"/>
                  </a:lnTo>
                  <a:lnTo>
                    <a:pt x="56" y="101"/>
                  </a:lnTo>
                  <a:lnTo>
                    <a:pt x="48" y="106"/>
                  </a:lnTo>
                  <a:lnTo>
                    <a:pt x="43" y="112"/>
                  </a:lnTo>
                  <a:lnTo>
                    <a:pt x="35" y="120"/>
                  </a:lnTo>
                  <a:lnTo>
                    <a:pt x="29" y="125"/>
                  </a:lnTo>
                  <a:lnTo>
                    <a:pt x="24" y="133"/>
                  </a:lnTo>
                  <a:lnTo>
                    <a:pt x="19" y="141"/>
                  </a:lnTo>
                  <a:lnTo>
                    <a:pt x="13" y="146"/>
                  </a:lnTo>
                  <a:lnTo>
                    <a:pt x="5" y="152"/>
                  </a:lnTo>
                  <a:lnTo>
                    <a:pt x="0" y="154"/>
                  </a:lnTo>
                  <a:lnTo>
                    <a:pt x="61" y="141"/>
                  </a:lnTo>
                  <a:lnTo>
                    <a:pt x="93" y="104"/>
                  </a:lnTo>
                  <a:lnTo>
                    <a:pt x="101" y="104"/>
                  </a:lnTo>
                  <a:lnTo>
                    <a:pt x="109" y="104"/>
                  </a:lnTo>
                  <a:lnTo>
                    <a:pt x="117" y="104"/>
                  </a:lnTo>
                  <a:lnTo>
                    <a:pt x="125" y="101"/>
                  </a:lnTo>
                  <a:lnTo>
                    <a:pt x="133" y="98"/>
                  </a:lnTo>
                  <a:lnTo>
                    <a:pt x="141" y="93"/>
                  </a:lnTo>
                  <a:lnTo>
                    <a:pt x="149" y="88"/>
                  </a:lnTo>
                  <a:lnTo>
                    <a:pt x="160" y="85"/>
                  </a:lnTo>
                  <a:lnTo>
                    <a:pt x="168" y="80"/>
                  </a:lnTo>
                  <a:lnTo>
                    <a:pt x="176" y="74"/>
                  </a:lnTo>
                  <a:lnTo>
                    <a:pt x="184" y="72"/>
                  </a:lnTo>
                  <a:lnTo>
                    <a:pt x="192" y="66"/>
                  </a:lnTo>
                  <a:lnTo>
                    <a:pt x="200" y="64"/>
                  </a:lnTo>
                  <a:lnTo>
                    <a:pt x="208" y="61"/>
                  </a:lnTo>
                  <a:lnTo>
                    <a:pt x="219" y="61"/>
                  </a:lnTo>
                  <a:lnTo>
                    <a:pt x="227" y="61"/>
                  </a:lnTo>
                  <a:lnTo>
                    <a:pt x="235" y="58"/>
                  </a:lnTo>
                  <a:lnTo>
                    <a:pt x="240" y="58"/>
                  </a:lnTo>
                  <a:lnTo>
                    <a:pt x="245" y="58"/>
                  </a:lnTo>
                  <a:lnTo>
                    <a:pt x="251" y="56"/>
                  </a:lnTo>
                  <a:lnTo>
                    <a:pt x="256" y="56"/>
                  </a:lnTo>
                  <a:lnTo>
                    <a:pt x="264" y="56"/>
                  </a:lnTo>
                  <a:lnTo>
                    <a:pt x="269" y="56"/>
                  </a:lnTo>
                  <a:lnTo>
                    <a:pt x="275" y="56"/>
                  </a:lnTo>
                  <a:lnTo>
                    <a:pt x="280" y="56"/>
                  </a:lnTo>
                  <a:lnTo>
                    <a:pt x="283" y="56"/>
                  </a:lnTo>
                  <a:lnTo>
                    <a:pt x="288" y="56"/>
                  </a:lnTo>
                  <a:lnTo>
                    <a:pt x="293" y="58"/>
                  </a:lnTo>
                  <a:lnTo>
                    <a:pt x="296" y="58"/>
                  </a:lnTo>
                  <a:lnTo>
                    <a:pt x="301" y="58"/>
                  </a:lnTo>
                  <a:lnTo>
                    <a:pt x="304" y="61"/>
                  </a:lnTo>
                  <a:close/>
                </a:path>
              </a:pathLst>
            </a:custGeom>
            <a:solidFill>
              <a:srgbClr val="FFCC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Line 82">
            <a:extLst>
              <a:ext uri="{FF2B5EF4-FFF2-40B4-BE49-F238E27FC236}">
                <a16:creationId xmlns:a16="http://schemas.microsoft.com/office/drawing/2014/main" id="{021F7F56-E780-40FA-8996-5798BD7C085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030537" y="2165350"/>
            <a:ext cx="2417763" cy="7938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 dirty="0"/>
          </a:p>
        </p:txBody>
      </p:sp>
      <p:sp>
        <p:nvSpPr>
          <p:cNvPr id="10" name="Up Ribbon 9"/>
          <p:cNvSpPr/>
          <p:nvPr/>
        </p:nvSpPr>
        <p:spPr>
          <a:xfrm>
            <a:off x="4140585" y="0"/>
            <a:ext cx="5003415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41A9ED6-91BC-4A02-A0D6-EA29A49C9D32}"/>
              </a:ext>
            </a:extLst>
          </p:cNvPr>
          <p:cNvSpPr txBox="1">
            <a:spLocks/>
          </p:cNvSpPr>
          <p:nvPr/>
        </p:nvSpPr>
        <p:spPr>
          <a:xfrm>
            <a:off x="738125" y="228600"/>
            <a:ext cx="35052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TRA BÀI CŨ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ECE229A9-F7DC-4014-B690-C8630669C718}"/>
              </a:ext>
            </a:extLst>
          </p:cNvPr>
          <p:cNvSpPr txBox="1"/>
          <p:nvPr/>
        </p:nvSpPr>
        <p:spPr>
          <a:xfrm>
            <a:off x="40886" y="990600"/>
            <a:ext cx="5746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" name="Picture 31" descr="Ban Tay">
            <a:extLst>
              <a:ext uri="{FF2B5EF4-FFF2-40B4-BE49-F238E27FC236}">
                <a16:creationId xmlns:a16="http://schemas.microsoft.com/office/drawing/2014/main" id="{0FB72977-4FF9-4551-9AC2-CC1097394C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9774" y="1013175"/>
            <a:ext cx="1889026" cy="972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Group 79">
            <a:extLst>
              <a:ext uri="{FF2B5EF4-FFF2-40B4-BE49-F238E27FC236}">
                <a16:creationId xmlns:a16="http://schemas.microsoft.com/office/drawing/2014/main" id="{2A830B86-488B-47FC-81F2-51511228D54A}"/>
              </a:ext>
            </a:extLst>
          </p:cNvPr>
          <p:cNvGrpSpPr>
            <a:grpSpLocks/>
          </p:cNvGrpSpPr>
          <p:nvPr/>
        </p:nvGrpSpPr>
        <p:grpSpPr bwMode="auto">
          <a:xfrm>
            <a:off x="5368925" y="1716451"/>
            <a:ext cx="271462" cy="515937"/>
            <a:chOff x="614" y="653"/>
            <a:chExt cx="144" cy="397"/>
          </a:xfrm>
        </p:grpSpPr>
        <p:sp>
          <p:nvSpPr>
            <p:cNvPr id="73" name="Oval 80">
              <a:extLst>
                <a:ext uri="{FF2B5EF4-FFF2-40B4-BE49-F238E27FC236}">
                  <a16:creationId xmlns:a16="http://schemas.microsoft.com/office/drawing/2014/main" id="{FB2AA34C-A079-4438-A60E-BB8042D78E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14" y="933"/>
              <a:ext cx="85" cy="117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4" name="Text Box 81">
              <a:extLst>
                <a:ext uri="{FF2B5EF4-FFF2-40B4-BE49-F238E27FC236}">
                  <a16:creationId xmlns:a16="http://schemas.microsoft.com/office/drawing/2014/main" id="{B406201A-0B24-4107-9E5A-E15273E69A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4" y="653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rgbClr val="000066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</p:grpSp>
      <p:grpSp>
        <p:nvGrpSpPr>
          <p:cNvPr id="75" name="Group 78">
            <a:extLst>
              <a:ext uri="{FF2B5EF4-FFF2-40B4-BE49-F238E27FC236}">
                <a16:creationId xmlns:a16="http://schemas.microsoft.com/office/drawing/2014/main" id="{5D2E74B0-BFA9-4F31-A231-19A51FFD841B}"/>
              </a:ext>
            </a:extLst>
          </p:cNvPr>
          <p:cNvGrpSpPr>
            <a:grpSpLocks/>
          </p:cNvGrpSpPr>
          <p:nvPr/>
        </p:nvGrpSpPr>
        <p:grpSpPr bwMode="auto">
          <a:xfrm>
            <a:off x="2949575" y="1622788"/>
            <a:ext cx="195262" cy="609600"/>
            <a:chOff x="590" y="691"/>
            <a:chExt cx="144" cy="334"/>
          </a:xfrm>
        </p:grpSpPr>
        <p:sp>
          <p:nvSpPr>
            <p:cNvPr id="76" name="Oval 55">
              <a:extLst>
                <a:ext uri="{FF2B5EF4-FFF2-40B4-BE49-F238E27FC236}">
                  <a16:creationId xmlns:a16="http://schemas.microsoft.com/office/drawing/2014/main" id="{722F678E-6AA8-4B3F-B95D-67584C5FE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0" y="931"/>
              <a:ext cx="100" cy="94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latin typeface="Arial" panose="020B0604020202020204" pitchFamily="34" charset="0"/>
              </a:endParaRPr>
            </a:p>
          </p:txBody>
        </p:sp>
        <p:sp>
          <p:nvSpPr>
            <p:cNvPr id="77" name="Text Box 56">
              <a:extLst>
                <a:ext uri="{FF2B5EF4-FFF2-40B4-BE49-F238E27FC236}">
                  <a16:creationId xmlns:a16="http://schemas.microsoft.com/office/drawing/2014/main" id="{42A08448-DC8F-4096-9DBD-826CFBDA7B7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0" y="691"/>
              <a:ext cx="144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b="1">
                  <a:solidFill>
                    <a:srgbClr val="000066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</p:grpSp>
      <p:sp>
        <p:nvSpPr>
          <p:cNvPr id="78" name="Rectangle 76" descr="thuoc">
            <a:extLst>
              <a:ext uri="{FF2B5EF4-FFF2-40B4-BE49-F238E27FC236}">
                <a16:creationId xmlns:a16="http://schemas.microsoft.com/office/drawing/2014/main" id="{0253D94C-9BFB-48C5-B4E8-C96659BD8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2209800"/>
            <a:ext cx="4572000" cy="6096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97" name="Text Box 75">
            <a:extLst>
              <a:ext uri="{FF2B5EF4-FFF2-40B4-BE49-F238E27FC236}">
                <a16:creationId xmlns:a16="http://schemas.microsoft.com/office/drawing/2014/main" id="{9F9362B7-1BB5-49D3-8737-8512EFC169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1" y="2667000"/>
            <a:ext cx="7772400" cy="95410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B,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ta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</a:t>
            </a:r>
          </a:p>
        </p:txBody>
      </p:sp>
      <p:sp>
        <p:nvSpPr>
          <p:cNvPr id="98" name="TextBox 1">
            <a:extLst>
              <a:ext uri="{FF2B5EF4-FFF2-40B4-BE49-F238E27FC236}">
                <a16:creationId xmlns:a16="http://schemas.microsoft.com/office/drawing/2014/main" id="{12C7AF82-E114-413D-BE9A-49D6D3019B76}"/>
              </a:ext>
            </a:extLst>
          </p:cNvPr>
          <p:cNvSpPr txBox="1"/>
          <p:nvPr/>
        </p:nvSpPr>
        <p:spPr>
          <a:xfrm>
            <a:off x="40886" y="3820180"/>
            <a:ext cx="598048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đ</a:t>
            </a:r>
            <a:r>
              <a:rPr lang="vi-VN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AB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8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99" name="Straight Connector 16">
            <a:extLst>
              <a:ext uri="{FF2B5EF4-FFF2-40B4-BE49-F238E27FC236}">
                <a16:creationId xmlns:a16="http://schemas.microsoft.com/office/drawing/2014/main" id="{28DE09CE-2862-4E5E-AD4B-0E18733587C5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2028825" y="4988713"/>
            <a:ext cx="1038225" cy="3175"/>
          </a:xfrm>
          <a:prstGeom prst="line">
            <a:avLst/>
          </a:prstGeom>
          <a:noFill/>
          <a:ln w="762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" name="Straight Connector 20">
            <a:extLst>
              <a:ext uri="{FF2B5EF4-FFF2-40B4-BE49-F238E27FC236}">
                <a16:creationId xmlns:a16="http://schemas.microsoft.com/office/drawing/2014/main" id="{4DF508ED-EAAF-4447-99A3-320DEA710350}"/>
              </a:ext>
            </a:extLst>
          </p:cNvPr>
          <p:cNvCxnSpPr>
            <a:cxnSpLocks noChangeShapeType="1"/>
          </p:cNvCxnSpPr>
          <p:nvPr/>
        </p:nvCxnSpPr>
        <p:spPr bwMode="auto">
          <a:xfrm flipH="1" flipV="1">
            <a:off x="5675312" y="4993545"/>
            <a:ext cx="1038225" cy="1587"/>
          </a:xfrm>
          <a:prstGeom prst="line">
            <a:avLst/>
          </a:prstGeom>
          <a:noFill/>
          <a:ln w="76200" algn="ctr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1" name="Line 7">
            <a:extLst>
              <a:ext uri="{FF2B5EF4-FFF2-40B4-BE49-F238E27FC236}">
                <a16:creationId xmlns:a16="http://schemas.microsoft.com/office/drawing/2014/main" id="{F3F15A93-E252-44AD-9818-EBBDB52CE74A}"/>
              </a:ext>
            </a:extLst>
          </p:cNvPr>
          <p:cNvSpPr>
            <a:spLocks noChangeShapeType="1"/>
          </p:cNvSpPr>
          <p:nvPr/>
        </p:nvSpPr>
        <p:spPr bwMode="auto">
          <a:xfrm>
            <a:off x="4833937" y="496374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2" name="Line 16">
            <a:extLst>
              <a:ext uri="{FF2B5EF4-FFF2-40B4-BE49-F238E27FC236}">
                <a16:creationId xmlns:a16="http://schemas.microsoft.com/office/drawing/2014/main" id="{32F73A3E-7B7B-4176-BE3B-3416E6ADD7BD}"/>
              </a:ext>
            </a:extLst>
          </p:cNvPr>
          <p:cNvSpPr>
            <a:spLocks noChangeShapeType="1"/>
          </p:cNvSpPr>
          <p:nvPr/>
        </p:nvSpPr>
        <p:spPr bwMode="auto">
          <a:xfrm>
            <a:off x="6281737" y="496374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3" name="Line 7">
            <a:extLst>
              <a:ext uri="{FF2B5EF4-FFF2-40B4-BE49-F238E27FC236}">
                <a16:creationId xmlns:a16="http://schemas.microsoft.com/office/drawing/2014/main" id="{29B9A730-87D9-47CA-A7EC-27F52E657178}"/>
              </a:ext>
            </a:extLst>
          </p:cNvPr>
          <p:cNvSpPr>
            <a:spLocks noChangeShapeType="1"/>
          </p:cNvSpPr>
          <p:nvPr/>
        </p:nvSpPr>
        <p:spPr bwMode="auto">
          <a:xfrm>
            <a:off x="4986337" y="511614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04" name="Line 16">
            <a:extLst>
              <a:ext uri="{FF2B5EF4-FFF2-40B4-BE49-F238E27FC236}">
                <a16:creationId xmlns:a16="http://schemas.microsoft.com/office/drawing/2014/main" id="{6ED44B35-ED80-41BB-BE18-3BEA3CC7CD5E}"/>
              </a:ext>
            </a:extLst>
          </p:cNvPr>
          <p:cNvSpPr>
            <a:spLocks noChangeShapeType="1"/>
          </p:cNvSpPr>
          <p:nvPr/>
        </p:nvSpPr>
        <p:spPr bwMode="auto">
          <a:xfrm>
            <a:off x="6434137" y="511614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vi-VN"/>
          </a:p>
        </p:txBody>
      </p:sp>
      <p:grpSp>
        <p:nvGrpSpPr>
          <p:cNvPr id="105" name="Group 15">
            <a:extLst>
              <a:ext uri="{FF2B5EF4-FFF2-40B4-BE49-F238E27FC236}">
                <a16:creationId xmlns:a16="http://schemas.microsoft.com/office/drawing/2014/main" id="{5AEE4F62-3493-406F-B66F-8B73AC7963B7}"/>
              </a:ext>
            </a:extLst>
          </p:cNvPr>
          <p:cNvGrpSpPr>
            <a:grpSpLocks/>
          </p:cNvGrpSpPr>
          <p:nvPr/>
        </p:nvGrpSpPr>
        <p:grpSpPr bwMode="auto">
          <a:xfrm>
            <a:off x="3000375" y="4554170"/>
            <a:ext cx="2752725" cy="477838"/>
            <a:chOff x="918" y="909"/>
            <a:chExt cx="1734" cy="301"/>
          </a:xfrm>
        </p:grpSpPr>
        <p:sp>
          <p:nvSpPr>
            <p:cNvPr id="106" name="Line 16">
              <a:extLst>
                <a:ext uri="{FF2B5EF4-FFF2-40B4-BE49-F238E27FC236}">
                  <a16:creationId xmlns:a16="http://schemas.microsoft.com/office/drawing/2014/main" id="{58BB90E3-603A-41C3-9011-E8CEE2F451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9" y="1182"/>
              <a:ext cx="1536" cy="0"/>
            </a:xfrm>
            <a:prstGeom prst="line">
              <a:avLst/>
            </a:prstGeom>
            <a:noFill/>
            <a:ln w="762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vi-VN"/>
            </a:p>
          </p:txBody>
        </p:sp>
        <p:grpSp>
          <p:nvGrpSpPr>
            <p:cNvPr id="107" name="Group 17">
              <a:extLst>
                <a:ext uri="{FF2B5EF4-FFF2-40B4-BE49-F238E27FC236}">
                  <a16:creationId xmlns:a16="http://schemas.microsoft.com/office/drawing/2014/main" id="{9348363D-B9DB-4E9E-B6D2-29AE74DD2E4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18" y="909"/>
              <a:ext cx="144" cy="301"/>
              <a:chOff x="918" y="909"/>
              <a:chExt cx="144" cy="301"/>
            </a:xfrm>
          </p:grpSpPr>
          <p:sp>
            <p:nvSpPr>
              <p:cNvPr id="111" name="Oval 18">
                <a:extLst>
                  <a:ext uri="{FF2B5EF4-FFF2-40B4-BE49-F238E27FC236}">
                    <a16:creationId xmlns:a16="http://schemas.microsoft.com/office/drawing/2014/main" id="{1B00531C-539C-4883-A67C-D0889078B07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0" y="1152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2" name="Text Box 19">
                <a:extLst>
                  <a:ext uri="{FF2B5EF4-FFF2-40B4-BE49-F238E27FC236}">
                    <a16:creationId xmlns:a16="http://schemas.microsoft.com/office/drawing/2014/main" id="{9AC95055-8355-4CF1-93B8-A551A61377E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18" y="909"/>
                <a:ext cx="14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 dirty="0">
                    <a:solidFill>
                      <a:srgbClr val="000066"/>
                    </a:solidFill>
                    <a:latin typeface="Arial" panose="020B0604020202020204" pitchFamily="34" charset="0"/>
                  </a:rPr>
                  <a:t>A</a:t>
                </a:r>
              </a:p>
            </p:txBody>
          </p:sp>
        </p:grpSp>
        <p:grpSp>
          <p:nvGrpSpPr>
            <p:cNvPr id="108" name="Group 20">
              <a:extLst>
                <a:ext uri="{FF2B5EF4-FFF2-40B4-BE49-F238E27FC236}">
                  <a16:creationId xmlns:a16="http://schemas.microsoft.com/office/drawing/2014/main" id="{F5E0293C-7756-49BC-BEA1-E94F6BC0C5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08" y="912"/>
              <a:ext cx="144" cy="298"/>
              <a:chOff x="2508" y="912"/>
              <a:chExt cx="144" cy="298"/>
            </a:xfrm>
          </p:grpSpPr>
          <p:sp>
            <p:nvSpPr>
              <p:cNvPr id="109" name="Oval 21">
                <a:extLst>
                  <a:ext uri="{FF2B5EF4-FFF2-40B4-BE49-F238E27FC236}">
                    <a16:creationId xmlns:a16="http://schemas.microsoft.com/office/drawing/2014/main" id="{29F77582-9FEF-4F25-99FC-8EE358BC22D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34" y="1152"/>
                <a:ext cx="58" cy="58"/>
              </a:xfrm>
              <a:prstGeom prst="ellipse">
                <a:avLst/>
              </a:prstGeom>
              <a:solidFill>
                <a:srgbClr val="000000"/>
              </a:solidFill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1800">
                  <a:latin typeface="Arial" panose="020B0604020202020204" pitchFamily="34" charset="0"/>
                </a:endParaRPr>
              </a:p>
            </p:txBody>
          </p:sp>
          <p:sp>
            <p:nvSpPr>
              <p:cNvPr id="110" name="Text Box 22">
                <a:extLst>
                  <a:ext uri="{FF2B5EF4-FFF2-40B4-BE49-F238E27FC236}">
                    <a16:creationId xmlns:a16="http://schemas.microsoft.com/office/drawing/2014/main" id="{BC7AA462-1131-401B-839E-B341D881D9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08" y="912"/>
                <a:ext cx="144" cy="23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b="1">
                    <a:solidFill>
                      <a:srgbClr val="000066"/>
                    </a:solidFill>
                    <a:latin typeface="Arial" panose="020B0604020202020204" pitchFamily="34" charset="0"/>
                  </a:rPr>
                  <a:t>B</a:t>
                </a:r>
              </a:p>
            </p:txBody>
          </p:sp>
        </p:grpSp>
      </p:grpSp>
      <p:pic>
        <p:nvPicPr>
          <p:cNvPr id="113" name="Picture 31" descr="Ban Tay">
            <a:extLst>
              <a:ext uri="{FF2B5EF4-FFF2-40B4-BE49-F238E27FC236}">
                <a16:creationId xmlns:a16="http://schemas.microsoft.com/office/drawing/2014/main" id="{0B7291B8-EECD-455A-8E55-D447211388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586"/>
          <a:stretch>
            <a:fillRect/>
          </a:stretch>
        </p:blipFill>
        <p:spPr bwMode="auto">
          <a:xfrm>
            <a:off x="5624512" y="4134723"/>
            <a:ext cx="103028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4" name="Picture 31" descr="Ban Tay">
            <a:extLst>
              <a:ext uri="{FF2B5EF4-FFF2-40B4-BE49-F238E27FC236}">
                <a16:creationId xmlns:a16="http://schemas.microsoft.com/office/drawing/2014/main" id="{9F2BAC3F-F0AA-420E-8D65-9DFB817200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20"/>
          <a:stretch>
            <a:fillRect/>
          </a:stretch>
        </p:blipFill>
        <p:spPr bwMode="auto">
          <a:xfrm>
            <a:off x="2090737" y="4136225"/>
            <a:ext cx="103822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" name="Rectangle 3" descr="thuoc">
            <a:extLst>
              <a:ext uri="{FF2B5EF4-FFF2-40B4-BE49-F238E27FC236}">
                <a16:creationId xmlns:a16="http://schemas.microsoft.com/office/drawing/2014/main" id="{46EDBDE8-63A7-43F1-ADCB-616E8DECDF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8337" y="5018007"/>
            <a:ext cx="4805363" cy="635000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116" name="Text Box 27">
            <a:extLst>
              <a:ext uri="{FF2B5EF4-FFF2-40B4-BE49-F238E27FC236}">
                <a16:creationId xmlns:a16="http://schemas.microsoft.com/office/drawing/2014/main" id="{C4C0DAE5-365C-4EAF-A758-C611D1046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" y="5486400"/>
            <a:ext cx="7658100" cy="954107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800" b="1" dirty="0" err="1">
                <a:latin typeface="Times New Roman" panose="02020603050405020304" pitchFamily="18" charset="0"/>
              </a:rPr>
              <a:t>Kéo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dài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đoạn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thẳng</a:t>
            </a:r>
            <a:r>
              <a:rPr lang="en-US" altLang="en-US" sz="2800" b="1" dirty="0">
                <a:latin typeface="Times New Roman" panose="02020603050405020304" pitchFamily="18" charset="0"/>
              </a:rPr>
              <a:t> AB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về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hai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phía</a:t>
            </a:r>
            <a:r>
              <a:rPr lang="en-US" altLang="en-US" sz="2800" b="1" dirty="0">
                <a:latin typeface="Times New Roman" panose="02020603050405020304" pitchFamily="18" charset="0"/>
              </a:rPr>
              <a:t> ta </a:t>
            </a:r>
            <a:r>
              <a:rPr lang="en-US" altLang="en-US" sz="2800" b="1" dirty="0" err="1">
                <a:latin typeface="Times New Roman" panose="02020603050405020304" pitchFamily="18" charset="0"/>
              </a:rPr>
              <a:t>được</a:t>
            </a:r>
            <a:r>
              <a:rPr lang="en-US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đường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thẳng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AB</a:t>
            </a:r>
          </a:p>
        </p:txBody>
      </p:sp>
    </p:spTree>
    <p:extLst>
      <p:ext uri="{BB962C8B-B14F-4D97-AF65-F5344CB8AC3E}">
        <p14:creationId xmlns:p14="http://schemas.microsoft.com/office/powerpoint/2010/main" val="19903120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479 0.01667 L -0.09479 0.05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9115 0.05 L 0.17187 0.05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14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1.48148E-6 L 0.10834 0.00324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417" y="162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7.40741E-7 L -0.09653 0.00324 " pathEditMode="relative" rAng="0" ptsTypes="AA">
                                      <p:cBhvr>
                                        <p:cTn id="78" dur="10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26" y="162"/>
                                    </p:animMotion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500"/>
                            </p:stCondLst>
                            <p:childTnLst>
                              <p:par>
                                <p:cTn id="83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7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" grpId="0" animBg="1"/>
      <p:bldP spid="78" grpId="1" animBg="1"/>
      <p:bldP spid="97" grpId="0" animBg="1"/>
      <p:bldP spid="115" grpId="0" animBg="1"/>
      <p:bldP spid="1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044" y="2692320"/>
            <a:ext cx="1835155" cy="2223021"/>
          </a:xfrm>
          <a:prstGeom prst="rect">
            <a:avLst/>
          </a:prstGeom>
        </p:spPr>
      </p:pic>
      <p:pic>
        <p:nvPicPr>
          <p:cNvPr id="18" name="Picture 17">
            <a:hlinkClick r:id="rId5" action="ppaction://hlinksldjump"/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3393" y="2946847"/>
            <a:ext cx="1783089" cy="1838413"/>
          </a:xfrm>
          <a:prstGeom prst="rect">
            <a:avLst/>
          </a:prstGeom>
        </p:spPr>
      </p:pic>
      <p:pic>
        <p:nvPicPr>
          <p:cNvPr id="19" name="Picture 18">
            <a:hlinkClick r:id="rId7" action="ppaction://hlinksldjump"/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2828890"/>
            <a:ext cx="1642884" cy="1838412"/>
          </a:xfrm>
          <a:prstGeom prst="rect">
            <a:avLst/>
          </a:prstGeom>
        </p:spPr>
      </p:pic>
      <p:pic>
        <p:nvPicPr>
          <p:cNvPr id="20" name="Picture 19">
            <a:hlinkClick r:id="rId9" action="ppaction://hlinksldjump"/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2456" y="2676490"/>
            <a:ext cx="2262188" cy="2477627"/>
          </a:xfrm>
          <a:prstGeom prst="rect">
            <a:avLst/>
          </a:prstGeom>
        </p:spPr>
      </p:pic>
      <p:sp>
        <p:nvSpPr>
          <p:cNvPr id="3" name="5-Point Star 2"/>
          <p:cNvSpPr/>
          <p:nvPr/>
        </p:nvSpPr>
        <p:spPr>
          <a:xfrm>
            <a:off x="914399" y="4157778"/>
            <a:ext cx="381000" cy="3906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5-Point Star 22"/>
          <p:cNvSpPr/>
          <p:nvPr/>
        </p:nvSpPr>
        <p:spPr>
          <a:xfrm>
            <a:off x="3210915" y="4276690"/>
            <a:ext cx="381000" cy="3906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5-Point Star 24"/>
          <p:cNvSpPr/>
          <p:nvPr/>
        </p:nvSpPr>
        <p:spPr>
          <a:xfrm>
            <a:off x="5653050" y="4293229"/>
            <a:ext cx="381000" cy="3906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5-Point Star 26"/>
          <p:cNvSpPr/>
          <p:nvPr/>
        </p:nvSpPr>
        <p:spPr>
          <a:xfrm>
            <a:off x="7793742" y="4157778"/>
            <a:ext cx="381000" cy="3906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itle 1"/>
          <p:cNvSpPr txBox="1">
            <a:spLocks/>
          </p:cNvSpPr>
          <p:nvPr/>
        </p:nvSpPr>
        <p:spPr>
          <a:xfrm>
            <a:off x="2819400" y="1676400"/>
            <a:ext cx="35052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3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2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30" name="Up Ribbon 1">
            <a:extLst>
              <a:ext uri="{FF2B5EF4-FFF2-40B4-BE49-F238E27FC236}">
                <a16:creationId xmlns:a16="http://schemas.microsoft.com/office/drawing/2014/main" id="{B8FBDA5C-9830-4F67-900E-E39F2513D913}"/>
              </a:ext>
            </a:extLst>
          </p:cNvPr>
          <p:cNvSpPr/>
          <p:nvPr/>
        </p:nvSpPr>
        <p:spPr>
          <a:xfrm>
            <a:off x="1480353" y="273784"/>
            <a:ext cx="6335693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4714955"/>
      </p:ext>
    </p:extLst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83333"/>
            <a:ext cx="2785865" cy="337466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7" name="5-Point Star 26">
            <a:hlinkClick r:id="rId3" action="ppaction://hlinksldjump"/>
          </p:cNvPr>
          <p:cNvSpPr/>
          <p:nvPr/>
        </p:nvSpPr>
        <p:spPr>
          <a:xfrm>
            <a:off x="8338457" y="6012396"/>
            <a:ext cx="685800" cy="6192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C028CB-34E9-40C8-A8D0-15203C797E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09" y="2014494"/>
            <a:ext cx="3043991" cy="29385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819400" y="1981200"/>
            <a:ext cx="4800600" cy="37856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12 – 7 =   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14 – 7 =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16 – 7 =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FA53D-38B2-4D58-B985-C14D6EE31608}"/>
              </a:ext>
            </a:extLst>
          </p:cNvPr>
          <p:cNvSpPr/>
          <p:nvPr/>
        </p:nvSpPr>
        <p:spPr>
          <a:xfrm>
            <a:off x="6652161" y="1981200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2D729F-E226-4127-9EC7-4FD7B989ED09}"/>
              </a:ext>
            </a:extLst>
          </p:cNvPr>
          <p:cNvSpPr/>
          <p:nvPr/>
        </p:nvSpPr>
        <p:spPr>
          <a:xfrm>
            <a:off x="6672943" y="3203883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652B2A-7ECE-4C51-863E-1829E2328656}"/>
              </a:ext>
            </a:extLst>
          </p:cNvPr>
          <p:cNvSpPr/>
          <p:nvPr/>
        </p:nvSpPr>
        <p:spPr>
          <a:xfrm>
            <a:off x="6638306" y="4409598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0" y="1981200"/>
            <a:ext cx="2590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Up Ribbon 1">
            <a:extLst>
              <a:ext uri="{FF2B5EF4-FFF2-40B4-BE49-F238E27FC236}">
                <a16:creationId xmlns:a16="http://schemas.microsoft.com/office/drawing/2014/main" id="{B8FBDA5C-9830-4F67-900E-E39F2513D913}"/>
              </a:ext>
            </a:extLst>
          </p:cNvPr>
          <p:cNvSpPr/>
          <p:nvPr/>
        </p:nvSpPr>
        <p:spPr>
          <a:xfrm>
            <a:off x="2057400" y="5950605"/>
            <a:ext cx="6335693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90345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5" grpId="0"/>
      <p:bldP spid="5" grpId="1"/>
      <p:bldP spid="5" grpId="2"/>
      <p:bldP spid="8" grpId="0"/>
      <p:bldP spid="8" grpId="1"/>
      <p:bldP spid="8" grpId="2"/>
      <p:bldP spid="9" grpId="0"/>
      <p:bldP spid="9" grpId="1"/>
      <p:bldP spid="9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5-Point Star 26">
            <a:hlinkClick r:id="rId2" action="ppaction://hlinksldjump"/>
          </p:cNvPr>
          <p:cNvSpPr/>
          <p:nvPr/>
        </p:nvSpPr>
        <p:spPr>
          <a:xfrm>
            <a:off x="8338457" y="6012396"/>
            <a:ext cx="685800" cy="6192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C028CB-34E9-40C8-A8D0-15203C797E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09" y="2014494"/>
            <a:ext cx="3043991" cy="29385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667000" y="1981200"/>
            <a:ext cx="4800600" cy="37856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11 – 8 =   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13 – 8 =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15 – 8 =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FA53D-38B2-4D58-B985-C14D6EE31608}"/>
              </a:ext>
            </a:extLst>
          </p:cNvPr>
          <p:cNvSpPr/>
          <p:nvPr/>
        </p:nvSpPr>
        <p:spPr>
          <a:xfrm>
            <a:off x="6652161" y="1981200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2D729F-E226-4127-9EC7-4FD7B989ED09}"/>
              </a:ext>
            </a:extLst>
          </p:cNvPr>
          <p:cNvSpPr/>
          <p:nvPr/>
        </p:nvSpPr>
        <p:spPr>
          <a:xfrm>
            <a:off x="6672943" y="3203883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652B2A-7ECE-4C51-863E-1829E2328656}"/>
              </a:ext>
            </a:extLst>
          </p:cNvPr>
          <p:cNvSpPr/>
          <p:nvPr/>
        </p:nvSpPr>
        <p:spPr>
          <a:xfrm>
            <a:off x="6638306" y="4409598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vi-VN" sz="8000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789C6DE-648B-4D1D-AA2E-5402B2468BF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038600"/>
            <a:ext cx="2342052" cy="241471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0" y="1981200"/>
            <a:ext cx="2590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Up Ribbon 1">
            <a:extLst>
              <a:ext uri="{FF2B5EF4-FFF2-40B4-BE49-F238E27FC236}">
                <a16:creationId xmlns:a16="http://schemas.microsoft.com/office/drawing/2014/main" id="{B8FBDA5C-9830-4F67-900E-E39F2513D913}"/>
              </a:ext>
            </a:extLst>
          </p:cNvPr>
          <p:cNvSpPr/>
          <p:nvPr/>
        </p:nvSpPr>
        <p:spPr>
          <a:xfrm>
            <a:off x="2057400" y="5950605"/>
            <a:ext cx="6335693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8880994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5" grpId="0"/>
      <p:bldP spid="5" grpId="1"/>
      <p:bldP spid="5" grpId="2"/>
      <p:bldP spid="8" grpId="0"/>
      <p:bldP spid="8" grpId="1"/>
      <p:bldP spid="8" grpId="2"/>
      <p:bldP spid="9" grpId="0"/>
      <p:bldP spid="9" grpId="1"/>
      <p:bldP spid="9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5-Point Star 26">
            <a:hlinkClick r:id="rId2" action="ppaction://hlinksldjump"/>
          </p:cNvPr>
          <p:cNvSpPr/>
          <p:nvPr/>
        </p:nvSpPr>
        <p:spPr>
          <a:xfrm>
            <a:off x="8338457" y="6012396"/>
            <a:ext cx="685800" cy="6192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C028CB-34E9-40C8-A8D0-15203C797E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09" y="2014494"/>
            <a:ext cx="3043991" cy="29385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819400" y="1981200"/>
            <a:ext cx="4800600" cy="37856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14 – 9 =   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15 – 9 =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17 – 9 =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FA53D-38B2-4D58-B985-C14D6EE31608}"/>
              </a:ext>
            </a:extLst>
          </p:cNvPr>
          <p:cNvSpPr/>
          <p:nvPr/>
        </p:nvSpPr>
        <p:spPr>
          <a:xfrm>
            <a:off x="6652161" y="1981200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2D729F-E226-4127-9EC7-4FD7B989ED09}"/>
              </a:ext>
            </a:extLst>
          </p:cNvPr>
          <p:cNvSpPr/>
          <p:nvPr/>
        </p:nvSpPr>
        <p:spPr>
          <a:xfrm>
            <a:off x="6672943" y="3203883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652B2A-7ECE-4C51-863E-1829E2328656}"/>
              </a:ext>
            </a:extLst>
          </p:cNvPr>
          <p:cNvSpPr/>
          <p:nvPr/>
        </p:nvSpPr>
        <p:spPr>
          <a:xfrm>
            <a:off x="6638306" y="4409598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vi-VN" sz="8000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5E91C0-DD43-43AC-898E-442483F28AA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70095"/>
            <a:ext cx="2819400" cy="30879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0" y="1981200"/>
            <a:ext cx="2590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Up Ribbon 1">
            <a:extLst>
              <a:ext uri="{FF2B5EF4-FFF2-40B4-BE49-F238E27FC236}">
                <a16:creationId xmlns:a16="http://schemas.microsoft.com/office/drawing/2014/main" id="{B8FBDA5C-9830-4F67-900E-E39F2513D913}"/>
              </a:ext>
            </a:extLst>
          </p:cNvPr>
          <p:cNvSpPr/>
          <p:nvPr/>
        </p:nvSpPr>
        <p:spPr>
          <a:xfrm>
            <a:off x="2057400" y="5950605"/>
            <a:ext cx="6335693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403207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5" grpId="0"/>
      <p:bldP spid="5" grpId="1"/>
      <p:bldP spid="5" grpId="2"/>
      <p:bldP spid="8" grpId="0"/>
      <p:bldP spid="8" grpId="1"/>
      <p:bldP spid="8" grpId="2"/>
      <p:bldP spid="9" grpId="0"/>
      <p:bldP spid="9" grpId="1"/>
      <p:bldP spid="9" grpId="2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5-Point Star 26"/>
          <p:cNvSpPr/>
          <p:nvPr/>
        </p:nvSpPr>
        <p:spPr>
          <a:xfrm>
            <a:off x="8338457" y="6012396"/>
            <a:ext cx="685800" cy="61921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C028CB-34E9-40C8-A8D0-15203C797E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2009" y="2014494"/>
            <a:ext cx="3043991" cy="2938506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2819400" y="1981200"/>
            <a:ext cx="4800600" cy="378565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16 – 8 =   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17 – 8 = </a:t>
            </a:r>
          </a:p>
          <a:p>
            <a:r>
              <a:rPr lang="en-US" sz="8000" b="1" dirty="0">
                <a:latin typeface="Times New Roman" pitchFamily="18" charset="0"/>
                <a:cs typeface="Times New Roman" pitchFamily="18" charset="0"/>
              </a:rPr>
              <a:t> 18 – 9 =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BFA53D-38B2-4D58-B985-C14D6EE31608}"/>
              </a:ext>
            </a:extLst>
          </p:cNvPr>
          <p:cNvSpPr/>
          <p:nvPr/>
        </p:nvSpPr>
        <p:spPr>
          <a:xfrm>
            <a:off x="6652161" y="1981200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52D729F-E226-4127-9EC7-4FD7B989ED09}"/>
              </a:ext>
            </a:extLst>
          </p:cNvPr>
          <p:cNvSpPr/>
          <p:nvPr/>
        </p:nvSpPr>
        <p:spPr>
          <a:xfrm>
            <a:off x="6672943" y="3203883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vi-VN" sz="8000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652B2A-7ECE-4C51-863E-1829E2328656}"/>
              </a:ext>
            </a:extLst>
          </p:cNvPr>
          <p:cNvSpPr/>
          <p:nvPr/>
        </p:nvSpPr>
        <p:spPr>
          <a:xfrm>
            <a:off x="6638306" y="4409598"/>
            <a:ext cx="1295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vi-VN" sz="8000" dirty="0">
              <a:solidFill>
                <a:srgbClr val="FF0000"/>
              </a:solidFill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669A6AE-1CEE-4086-B853-5AA2BF0294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62400"/>
            <a:ext cx="2438401" cy="27286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2" name="Title 1"/>
          <p:cNvSpPr txBox="1">
            <a:spLocks/>
          </p:cNvSpPr>
          <p:nvPr/>
        </p:nvSpPr>
        <p:spPr>
          <a:xfrm>
            <a:off x="0" y="1981200"/>
            <a:ext cx="2590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24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4" name="Up Ribbon 1">
            <a:extLst>
              <a:ext uri="{FF2B5EF4-FFF2-40B4-BE49-F238E27FC236}">
                <a16:creationId xmlns:a16="http://schemas.microsoft.com/office/drawing/2014/main" id="{B8FBDA5C-9830-4F67-900E-E39F2513D913}"/>
              </a:ext>
            </a:extLst>
          </p:cNvPr>
          <p:cNvSpPr/>
          <p:nvPr/>
        </p:nvSpPr>
        <p:spPr>
          <a:xfrm>
            <a:off x="2057400" y="5950605"/>
            <a:ext cx="6335693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Vượt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chướng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48999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5" grpId="0"/>
      <p:bldP spid="5" grpId="1"/>
      <p:bldP spid="5" grpId="2"/>
      <p:bldP spid="8" grpId="0"/>
      <p:bldP spid="8" grpId="1"/>
      <p:bldP spid="8" grpId="2"/>
      <p:bldP spid="9" grpId="0"/>
      <p:bldP spid="9" grpId="1"/>
      <p:bldP spid="9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762000" y="2324072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56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18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33400" y="2862681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09600" y="3390872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336006" y="2337927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74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29</a:t>
            </a:r>
          </a:p>
        </p:txBody>
      </p:sp>
      <p:cxnSp>
        <p:nvCxnSpPr>
          <p:cNvPr id="20" name="Straight Connector 19"/>
          <p:cNvCxnSpPr/>
          <p:nvPr/>
        </p:nvCxnSpPr>
        <p:spPr>
          <a:xfrm>
            <a:off x="2107406" y="2876536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183606" y="3404727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4000777" y="2348291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88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39</a:t>
            </a:r>
          </a:p>
        </p:txBody>
      </p:sp>
      <p:cxnSp>
        <p:nvCxnSpPr>
          <p:cNvPr id="23" name="Straight Connector 22"/>
          <p:cNvCxnSpPr/>
          <p:nvPr/>
        </p:nvCxnSpPr>
        <p:spPr>
          <a:xfrm>
            <a:off x="3772177" y="2886900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48377" y="3415091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15000" y="2370791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40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11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5486400" y="2909400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562600" y="3437591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491412" y="2370791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93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37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7262812" y="2909400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7339012" y="3437591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762000" y="4114800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38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9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533400" y="4653409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09600" y="5181600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355983" y="4114800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64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27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2127383" y="4653409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203583" y="5181600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032383" y="4104382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71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35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3803783" y="4642991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>
            <a:off x="3879983" y="5171182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708783" y="4093964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66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8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5480183" y="4632573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5556383" y="5160764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7461383" y="4083546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80</a:t>
            </a: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23</a:t>
            </a:r>
          </a:p>
        </p:txBody>
      </p:sp>
      <p:cxnSp>
        <p:nvCxnSpPr>
          <p:cNvPr id="44" name="Straight Connector 43"/>
          <p:cNvCxnSpPr/>
          <p:nvPr/>
        </p:nvCxnSpPr>
        <p:spPr>
          <a:xfrm>
            <a:off x="7232783" y="4622155"/>
            <a:ext cx="228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308983" y="5150346"/>
            <a:ext cx="768217" cy="1041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290512" y="2057400"/>
            <a:ext cx="2819400" cy="3810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6781800" y="2106397"/>
            <a:ext cx="1831908" cy="3810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-31250" y="1295400"/>
            <a:ext cx="2241049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sz="3200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u="sng" dirty="0">
                <a:solidFill>
                  <a:srgbClr val="3333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49" name="Up Ribbon 10">
            <a:extLst>
              <a:ext uri="{FF2B5EF4-FFF2-40B4-BE49-F238E27FC236}">
                <a16:creationId xmlns:a16="http://schemas.microsoft.com/office/drawing/2014/main" id="{F4221622-F143-497C-8393-6835028068A9}"/>
              </a:ext>
            </a:extLst>
          </p:cNvPr>
          <p:cNvSpPr/>
          <p:nvPr/>
        </p:nvSpPr>
        <p:spPr>
          <a:xfrm>
            <a:off x="2070292" y="350520"/>
            <a:ext cx="5003415" cy="907395"/>
          </a:xfrm>
          <a:prstGeom prst="ribbon2">
            <a:avLst>
              <a:gd name="adj1" fmla="val 14672"/>
              <a:gd name="adj2" fmla="val 75000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Tăng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tốc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192034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4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9" grpId="0"/>
      <p:bldP spid="22" grpId="0"/>
      <p:bldP spid="25" grpId="0"/>
      <p:bldP spid="28" grpId="0"/>
      <p:bldP spid="31" grpId="0"/>
      <p:bldP spid="34" grpId="0"/>
      <p:bldP spid="37" grpId="0"/>
      <p:bldP spid="40" grpId="0"/>
      <p:bldP spid="43" grpId="0"/>
      <p:bldP spid="46" grpId="0" animBg="1"/>
      <p:bldP spid="47" grpId="0" animBg="1"/>
      <p:bldP spid="4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56" name="Group 44"/>
          <p:cNvGrpSpPr>
            <a:grpSpLocks/>
          </p:cNvGrpSpPr>
          <p:nvPr/>
        </p:nvGrpSpPr>
        <p:grpSpPr bwMode="auto">
          <a:xfrm>
            <a:off x="1481461" y="2826303"/>
            <a:ext cx="1568053" cy="2572196"/>
            <a:chOff x="527" y="2262"/>
            <a:chExt cx="766" cy="1146"/>
          </a:xfrm>
        </p:grpSpPr>
        <p:grpSp>
          <p:nvGrpSpPr>
            <p:cNvPr id="35858" name="Group 45"/>
            <p:cNvGrpSpPr>
              <a:grpSpLocks/>
            </p:cNvGrpSpPr>
            <p:nvPr/>
          </p:nvGrpSpPr>
          <p:grpSpPr bwMode="auto">
            <a:xfrm>
              <a:off x="527" y="2262"/>
              <a:ext cx="766" cy="782"/>
              <a:chOff x="386" y="1632"/>
              <a:chExt cx="766" cy="782"/>
            </a:xfrm>
          </p:grpSpPr>
          <p:sp>
            <p:nvSpPr>
              <p:cNvPr id="35860" name="Text Box 46"/>
              <p:cNvSpPr txBox="1">
                <a:spLocks noChangeArrowheads="1"/>
              </p:cNvSpPr>
              <p:nvPr/>
            </p:nvSpPr>
            <p:spPr bwMode="auto">
              <a:xfrm>
                <a:off x="624" y="1632"/>
                <a:ext cx="528" cy="7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56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18</a:t>
                </a:r>
              </a:p>
            </p:txBody>
          </p:sp>
          <p:sp>
            <p:nvSpPr>
              <p:cNvPr id="37913" name="Line 47"/>
              <p:cNvSpPr>
                <a:spLocks noChangeShapeType="1"/>
              </p:cNvSpPr>
              <p:nvPr/>
            </p:nvSpPr>
            <p:spPr bwMode="auto">
              <a:xfrm>
                <a:off x="511" y="2330"/>
                <a:ext cx="528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  <p:sp>
            <p:nvSpPr>
              <p:cNvPr id="35862" name="Text Box 48"/>
              <p:cNvSpPr txBox="1">
                <a:spLocks noChangeArrowheads="1"/>
              </p:cNvSpPr>
              <p:nvPr/>
            </p:nvSpPr>
            <p:spPr bwMode="auto">
              <a:xfrm>
                <a:off x="386" y="1711"/>
                <a:ext cx="288" cy="53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72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</p:grpSp>
        <p:sp>
          <p:nvSpPr>
            <p:cNvPr id="35859" name="Text Box 49"/>
            <p:cNvSpPr txBox="1">
              <a:spLocks noChangeArrowheads="1"/>
            </p:cNvSpPr>
            <p:nvPr/>
          </p:nvSpPr>
          <p:spPr bwMode="auto">
            <a:xfrm>
              <a:off x="757" y="2955"/>
              <a:ext cx="528" cy="4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60420" name="Text Box 50"/>
          <p:cNvSpPr txBox="1">
            <a:spLocks noChangeArrowheads="1"/>
          </p:cNvSpPr>
          <p:nvPr/>
        </p:nvSpPr>
        <p:spPr bwMode="auto">
          <a:xfrm>
            <a:off x="0" y="1828800"/>
            <a:ext cx="749736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 2. </a:t>
            </a:r>
            <a:r>
              <a:rPr lang="en-US" altLang="en-US" sz="3600" b="1" dirty="0" err="1">
                <a:solidFill>
                  <a:srgbClr val="3333CC"/>
                </a:solidFill>
                <a:latin typeface="Times New Roman" panose="02020603050405020304" pitchFamily="18" charset="0"/>
              </a:rPr>
              <a:t>Tính</a:t>
            </a:r>
            <a:r>
              <a:rPr lang="en-US" altLang="en-US" sz="3600" b="1" dirty="0">
                <a:solidFill>
                  <a:srgbClr val="3333CC"/>
                </a:solidFill>
                <a:latin typeface="Times New Roman" panose="02020603050405020304" pitchFamily="18" charset="0"/>
              </a:rPr>
              <a:t>:</a:t>
            </a:r>
          </a:p>
        </p:txBody>
      </p:sp>
      <p:grpSp>
        <p:nvGrpSpPr>
          <p:cNvPr id="38964" name="Group 52"/>
          <p:cNvGrpSpPr>
            <a:grpSpLocks/>
          </p:cNvGrpSpPr>
          <p:nvPr/>
        </p:nvGrpSpPr>
        <p:grpSpPr bwMode="auto">
          <a:xfrm>
            <a:off x="3638004" y="2826303"/>
            <a:ext cx="1571625" cy="2539603"/>
            <a:chOff x="353" y="2262"/>
            <a:chExt cx="1320" cy="2133"/>
          </a:xfrm>
        </p:grpSpPr>
        <p:grpSp>
          <p:nvGrpSpPr>
            <p:cNvPr id="35853" name="Group 53"/>
            <p:cNvGrpSpPr>
              <a:grpSpLocks/>
            </p:cNvGrpSpPr>
            <p:nvPr/>
          </p:nvGrpSpPr>
          <p:grpSpPr bwMode="auto">
            <a:xfrm>
              <a:off x="353" y="2262"/>
              <a:ext cx="1320" cy="1473"/>
              <a:chOff x="212" y="1632"/>
              <a:chExt cx="1320" cy="1473"/>
            </a:xfrm>
          </p:grpSpPr>
          <p:sp>
            <p:nvSpPr>
              <p:cNvPr id="35855" name="Text Box 54"/>
              <p:cNvSpPr txBox="1">
                <a:spLocks noChangeArrowheads="1"/>
              </p:cNvSpPr>
              <p:nvPr/>
            </p:nvSpPr>
            <p:spPr bwMode="auto">
              <a:xfrm>
                <a:off x="498" y="1632"/>
                <a:ext cx="1034" cy="14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74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29</a:t>
                </a:r>
              </a:p>
            </p:txBody>
          </p:sp>
          <p:sp>
            <p:nvSpPr>
              <p:cNvPr id="37908" name="Line 55"/>
              <p:cNvSpPr>
                <a:spLocks noChangeShapeType="1"/>
              </p:cNvSpPr>
              <p:nvPr/>
            </p:nvSpPr>
            <p:spPr bwMode="auto">
              <a:xfrm>
                <a:off x="498" y="2953"/>
                <a:ext cx="726" cy="3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  <p:sp>
            <p:nvSpPr>
              <p:cNvPr id="35857" name="Text Box 56"/>
              <p:cNvSpPr txBox="1">
                <a:spLocks noChangeArrowheads="1"/>
              </p:cNvSpPr>
              <p:nvPr/>
            </p:nvSpPr>
            <p:spPr bwMode="auto">
              <a:xfrm>
                <a:off x="212" y="1867"/>
                <a:ext cx="375" cy="100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72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-</a:t>
                </a:r>
              </a:p>
            </p:txBody>
          </p:sp>
        </p:grpSp>
        <p:sp>
          <p:nvSpPr>
            <p:cNvPr id="35854" name="Text Box 57"/>
            <p:cNvSpPr txBox="1">
              <a:spLocks noChangeArrowheads="1"/>
            </p:cNvSpPr>
            <p:nvPr/>
          </p:nvSpPr>
          <p:spPr bwMode="auto">
            <a:xfrm>
              <a:off x="640" y="3542"/>
              <a:ext cx="992" cy="8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60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38970" name="Group 58"/>
          <p:cNvGrpSpPr>
            <a:grpSpLocks/>
          </p:cNvGrpSpPr>
          <p:nvPr/>
        </p:nvGrpSpPr>
        <p:grpSpPr bwMode="auto">
          <a:xfrm>
            <a:off x="5867400" y="2819400"/>
            <a:ext cx="1584367" cy="2511147"/>
            <a:chOff x="641" y="2204"/>
            <a:chExt cx="1478" cy="1190"/>
          </a:xfrm>
        </p:grpSpPr>
        <p:grpSp>
          <p:nvGrpSpPr>
            <p:cNvPr id="35848" name="Group 59"/>
            <p:cNvGrpSpPr>
              <a:grpSpLocks/>
            </p:cNvGrpSpPr>
            <p:nvPr/>
          </p:nvGrpSpPr>
          <p:grpSpPr bwMode="auto">
            <a:xfrm>
              <a:off x="641" y="2204"/>
              <a:ext cx="1478" cy="831"/>
              <a:chOff x="500" y="1574"/>
              <a:chExt cx="1478" cy="831"/>
            </a:xfrm>
          </p:grpSpPr>
          <p:sp>
            <p:nvSpPr>
              <p:cNvPr id="35850" name="Text Box 60"/>
              <p:cNvSpPr txBox="1">
                <a:spLocks noChangeArrowheads="1"/>
              </p:cNvSpPr>
              <p:nvPr/>
            </p:nvSpPr>
            <p:spPr bwMode="auto">
              <a:xfrm>
                <a:off x="618" y="1574"/>
                <a:ext cx="1360" cy="8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93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en-US" altLang="en-US" sz="5400" b="1" dirty="0">
                    <a:solidFill>
                      <a:srgbClr val="000066"/>
                    </a:solidFill>
                    <a:latin typeface="Times New Roman" panose="02020603050405020304" pitchFamily="18" charset="0"/>
                  </a:rPr>
                  <a:t>37</a:t>
                </a:r>
              </a:p>
            </p:txBody>
          </p:sp>
          <p:sp>
            <p:nvSpPr>
              <p:cNvPr id="37903" name="Line 61"/>
              <p:cNvSpPr>
                <a:spLocks noChangeShapeType="1"/>
              </p:cNvSpPr>
              <p:nvPr/>
            </p:nvSpPr>
            <p:spPr bwMode="auto">
              <a:xfrm flipV="1">
                <a:off x="500" y="2368"/>
                <a:ext cx="987" cy="4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 algn="ctr" eaLnBrk="1" hangingPunct="1">
                  <a:defRPr/>
                </a:pPr>
                <a:endParaRPr lang="en-SG" sz="1350"/>
              </a:p>
            </p:txBody>
          </p:sp>
        </p:grpSp>
        <p:sp>
          <p:nvSpPr>
            <p:cNvPr id="35849" name="Text Box 63"/>
            <p:cNvSpPr txBox="1">
              <a:spLocks noChangeArrowheads="1"/>
            </p:cNvSpPr>
            <p:nvPr/>
          </p:nvSpPr>
          <p:spPr bwMode="auto">
            <a:xfrm>
              <a:off x="768" y="2956"/>
              <a:ext cx="1115" cy="43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5400" b="1" dirty="0">
                <a:solidFill>
                  <a:srgbClr val="990000"/>
                </a:solidFill>
                <a:latin typeface="Times New Roman" panose="02020603050405020304" pitchFamily="18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1850848" y="4338907"/>
            <a:ext cx="1030981" cy="8250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873696" y="4406725"/>
            <a:ext cx="1030981" cy="8382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981490" y="4539427"/>
            <a:ext cx="964424" cy="693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803752" y="3736461"/>
            <a:ext cx="320364" cy="45719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669A6AE-1CEE-4086-B853-5AA2BF0294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2800" y="4641006"/>
            <a:ext cx="1981200" cy="221699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655E91C0-DD43-43AC-898E-442483F28AA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37750"/>
            <a:ext cx="2209800" cy="24202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442384751"/>
      </p:ext>
    </p:extLst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4" grpId="0" animBg="1"/>
      <p:bldP spid="25" grpId="0" animBg="1"/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948</TotalTime>
  <Words>377</Words>
  <Application>Microsoft Office PowerPoint</Application>
  <PresentationFormat>On-screen Show (4:3)</PresentationFormat>
  <Paragraphs>121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.VnArial</vt:lpstr>
      <vt:lpstr>Arial</vt:lpstr>
      <vt:lpstr>Calibri</vt:lpstr>
      <vt:lpstr>Lucida Sans Unicode</vt:lpstr>
      <vt:lpstr>Times New Roman</vt:lpstr>
      <vt:lpstr>Verdana</vt:lpstr>
      <vt:lpstr>Wingdings 2</vt:lpstr>
      <vt:lpstr>Wingdings 3</vt:lpstr>
      <vt:lpstr>Concourse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 Hanh</dc:creator>
  <cp:lastModifiedBy>Tùng Phạm</cp:lastModifiedBy>
  <cp:revision>78</cp:revision>
  <dcterms:created xsi:type="dcterms:W3CDTF">2006-08-16T00:00:00Z</dcterms:created>
  <dcterms:modified xsi:type="dcterms:W3CDTF">2021-03-01T13:33:59Z</dcterms:modified>
</cp:coreProperties>
</file>